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Lst>
  <p:sldSz cy="5143500" cx="9144000"/>
  <p:notesSz cx="6858000" cy="9144000"/>
  <p:embeddedFontLst>
    <p:embeddedFont>
      <p:font typeface="Proxima Nova"/>
      <p:regular r:id="rId46"/>
      <p:bold r:id="rId47"/>
      <p:italic r:id="rId48"/>
      <p:boldItalic r:id="rId49"/>
    </p:embeddedFont>
    <p:embeddedFont>
      <p:font typeface="Assistant Light"/>
      <p:regular r:id="rId50"/>
      <p:bold r:id="rId51"/>
    </p:embeddedFont>
    <p:embeddedFont>
      <p:font typeface="Fira Sans Extra Condensed Medium"/>
      <p:regular r:id="rId52"/>
      <p:bold r:id="rId53"/>
      <p:italic r:id="rId54"/>
      <p:boldItalic r:id="rId55"/>
    </p:embeddedFont>
    <p:embeddedFont>
      <p:font typeface="Pontano Sans"/>
      <p:regular r:id="rId56"/>
    </p:embeddedFont>
    <p:embeddedFont>
      <p:font typeface="Proxima Nova Semibold"/>
      <p:regular r:id="rId57"/>
      <p:bold r:id="rId58"/>
      <p:boldItalic r:id="rId59"/>
    </p:embeddedFont>
    <p:embeddedFont>
      <p:font typeface="Nunito Sans ExtraBold"/>
      <p:bold r:id="rId60"/>
      <p:boldItalic r:id="rId61"/>
    </p:embeddedFont>
    <p:embeddedFont>
      <p:font typeface="Nunito Sans"/>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760">
          <p15:clr>
            <a:srgbClr val="9AA0A6"/>
          </p15:clr>
        </p15:guide>
        <p15:guide id="2" pos="421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760"/>
        <p:guide pos="4215"/>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ProximaNova-regular.fntdata"/><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NunitoSans-regular.fntdata"/><Relationship Id="rId61" Type="http://schemas.openxmlformats.org/officeDocument/2006/relationships/font" Target="fonts/NunitoSansExtraBold-boldItalic.fntdata"/><Relationship Id="rId20" Type="http://schemas.openxmlformats.org/officeDocument/2006/relationships/slide" Target="slides/slide13.xml"/><Relationship Id="rId64" Type="http://schemas.openxmlformats.org/officeDocument/2006/relationships/font" Target="fonts/NunitoSans-italic.fntdata"/><Relationship Id="rId63" Type="http://schemas.openxmlformats.org/officeDocument/2006/relationships/font" Target="fonts/NunitoSans-bold.fntdata"/><Relationship Id="rId22" Type="http://schemas.openxmlformats.org/officeDocument/2006/relationships/slide" Target="slides/slide15.xml"/><Relationship Id="rId21" Type="http://schemas.openxmlformats.org/officeDocument/2006/relationships/slide" Target="slides/slide14.xml"/><Relationship Id="rId65" Type="http://schemas.openxmlformats.org/officeDocument/2006/relationships/font" Target="fonts/NunitoSans-boldItalic.fntdata"/><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NunitoSansExtraBold-bold.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AssistantLight-bold.fntdata"/><Relationship Id="rId50" Type="http://schemas.openxmlformats.org/officeDocument/2006/relationships/font" Target="fonts/AssistantLight-regular.fntdata"/><Relationship Id="rId53" Type="http://schemas.openxmlformats.org/officeDocument/2006/relationships/font" Target="fonts/FiraSansExtraCondensedMedium-bold.fntdata"/><Relationship Id="rId52" Type="http://schemas.openxmlformats.org/officeDocument/2006/relationships/font" Target="fonts/FiraSansExtraCondensedMedium-regular.fntdata"/><Relationship Id="rId11" Type="http://schemas.openxmlformats.org/officeDocument/2006/relationships/slide" Target="slides/slide4.xml"/><Relationship Id="rId55" Type="http://schemas.openxmlformats.org/officeDocument/2006/relationships/font" Target="fonts/FiraSansExtraCondensedMedium-boldItalic.fntdata"/><Relationship Id="rId10" Type="http://schemas.openxmlformats.org/officeDocument/2006/relationships/slide" Target="slides/slide3.xml"/><Relationship Id="rId54" Type="http://schemas.openxmlformats.org/officeDocument/2006/relationships/font" Target="fonts/FiraSansExtraCondensedMedium-italic.fntdata"/><Relationship Id="rId13" Type="http://schemas.openxmlformats.org/officeDocument/2006/relationships/slide" Target="slides/slide6.xml"/><Relationship Id="rId57" Type="http://schemas.openxmlformats.org/officeDocument/2006/relationships/font" Target="fonts/ProximaNovaSemibold-regular.fntdata"/><Relationship Id="rId12" Type="http://schemas.openxmlformats.org/officeDocument/2006/relationships/slide" Target="slides/slide5.xml"/><Relationship Id="rId56" Type="http://schemas.openxmlformats.org/officeDocument/2006/relationships/font" Target="fonts/PontanoSans-regular.fntdata"/><Relationship Id="rId15" Type="http://schemas.openxmlformats.org/officeDocument/2006/relationships/slide" Target="slides/slide8.xml"/><Relationship Id="rId59" Type="http://schemas.openxmlformats.org/officeDocument/2006/relationships/font" Target="fonts/ProximaNovaSemibold-boldItalic.fntdata"/><Relationship Id="rId14" Type="http://schemas.openxmlformats.org/officeDocument/2006/relationships/slide" Target="slides/slide7.xml"/><Relationship Id="rId58" Type="http://schemas.openxmlformats.org/officeDocument/2006/relationships/font" Target="fonts/ProximaNovaSemibold-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58d3b44f08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8d3b44f0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5ef6e01a5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5ef6e01a5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58d3b44f08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58d3b44f08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58d3b44f08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58d3b44f08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58d3b44f08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58d3b44f08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58d3b44f0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58d3b44f0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58d3b44f08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58d3b44f08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5ef6e01a56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5ef6e01a56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5e4b937d39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5e4b937d39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5e4b937d3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e4b937d3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5465e7bc0b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5465e7bc0b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58c66ba33b_0_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58c66ba33b_0_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SLIDES_API61385190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SLIDES_API61385190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SLIDES_API61385190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SLIDES_API61385190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5e2a05bcb3_1_18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5e2a05bcb3_1_18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5e2a05bcb3_1_9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5e2a05bcb3_1_9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0" name="Shape 2990"/>
        <p:cNvGrpSpPr/>
        <p:nvPr/>
      </p:nvGrpSpPr>
      <p:grpSpPr>
        <a:xfrm>
          <a:off x="0" y="0"/>
          <a:ext cx="0" cy="0"/>
          <a:chOff x="0" y="0"/>
          <a:chExt cx="0" cy="0"/>
        </a:xfrm>
      </p:grpSpPr>
      <p:sp>
        <p:nvSpPr>
          <p:cNvPr id="2991" name="Google Shape;2991;g5e2a05bcb3_1_12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2" name="Google Shape;2992;g5e2a05bcb3_1_12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6" name="Shape 3606"/>
        <p:cNvGrpSpPr/>
        <p:nvPr/>
      </p:nvGrpSpPr>
      <p:grpSpPr>
        <a:xfrm>
          <a:off x="0" y="0"/>
          <a:ext cx="0" cy="0"/>
          <a:chOff x="0" y="0"/>
          <a:chExt cx="0" cy="0"/>
        </a:xfrm>
      </p:grpSpPr>
      <p:sp>
        <p:nvSpPr>
          <p:cNvPr id="3607" name="Google Shape;3607;g5e2a05bcb3_1_12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8" name="Google Shape;3608;g5e2a05bcb3_1_12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6" name="Shape 4316"/>
        <p:cNvGrpSpPr/>
        <p:nvPr/>
      </p:nvGrpSpPr>
      <p:grpSpPr>
        <a:xfrm>
          <a:off x="0" y="0"/>
          <a:ext cx="0" cy="0"/>
          <a:chOff x="0" y="0"/>
          <a:chExt cx="0" cy="0"/>
        </a:xfrm>
      </p:grpSpPr>
      <p:sp>
        <p:nvSpPr>
          <p:cNvPr id="4317" name="Google Shape;4317;g5e2a05bcb3_1_13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8" name="Google Shape;4318;g5e2a05bcb3_1_13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2" name="Shape 4712"/>
        <p:cNvGrpSpPr/>
        <p:nvPr/>
      </p:nvGrpSpPr>
      <p:grpSpPr>
        <a:xfrm>
          <a:off x="0" y="0"/>
          <a:ext cx="0" cy="0"/>
          <a:chOff x="0" y="0"/>
          <a:chExt cx="0" cy="0"/>
        </a:xfrm>
      </p:grpSpPr>
      <p:sp>
        <p:nvSpPr>
          <p:cNvPr id="4713" name="Google Shape;4713;g5e2a05bcb3_1_13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4" name="Google Shape;4714;g5e2a05bcb3_1_13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5ef6e01a56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ef6e01a56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5" name="Shape 5305"/>
        <p:cNvGrpSpPr/>
        <p:nvPr/>
      </p:nvGrpSpPr>
      <p:grpSpPr>
        <a:xfrm>
          <a:off x="0" y="0"/>
          <a:ext cx="0" cy="0"/>
          <a:chOff x="0" y="0"/>
          <a:chExt cx="0" cy="0"/>
        </a:xfrm>
      </p:grpSpPr>
      <p:sp>
        <p:nvSpPr>
          <p:cNvPr id="5306" name="Google Shape;5306;g5e2a05bcb3_1_14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7" name="Google Shape;5307;g5e2a05bcb3_1_14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0" name="Shape 5840"/>
        <p:cNvGrpSpPr/>
        <p:nvPr/>
      </p:nvGrpSpPr>
      <p:grpSpPr>
        <a:xfrm>
          <a:off x="0" y="0"/>
          <a:ext cx="0" cy="0"/>
          <a:chOff x="0" y="0"/>
          <a:chExt cx="0" cy="0"/>
        </a:xfrm>
      </p:grpSpPr>
      <p:sp>
        <p:nvSpPr>
          <p:cNvPr id="5841" name="Google Shape;5841;g5e2a05bcb3_1_15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2" name="Google Shape;5842;g5e2a05bcb3_1_15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5" name="Shape 6125"/>
        <p:cNvGrpSpPr/>
        <p:nvPr/>
      </p:nvGrpSpPr>
      <p:grpSpPr>
        <a:xfrm>
          <a:off x="0" y="0"/>
          <a:ext cx="0" cy="0"/>
          <a:chOff x="0" y="0"/>
          <a:chExt cx="0" cy="0"/>
        </a:xfrm>
      </p:grpSpPr>
      <p:sp>
        <p:nvSpPr>
          <p:cNvPr id="6126" name="Google Shape;6126;g5e2a05bcb3_1_15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7" name="Google Shape;6127;g5e2a05bcb3_1_15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7" name="Shape 6567"/>
        <p:cNvGrpSpPr/>
        <p:nvPr/>
      </p:nvGrpSpPr>
      <p:grpSpPr>
        <a:xfrm>
          <a:off x="0" y="0"/>
          <a:ext cx="0" cy="0"/>
          <a:chOff x="0" y="0"/>
          <a:chExt cx="0" cy="0"/>
        </a:xfrm>
      </p:grpSpPr>
      <p:sp>
        <p:nvSpPr>
          <p:cNvPr id="6568" name="Google Shape;6568;g5e2a05bcb3_1_15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9" name="Google Shape;6569;g5e2a05bcb3_1_15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3" name="Shape 6933"/>
        <p:cNvGrpSpPr/>
        <p:nvPr/>
      </p:nvGrpSpPr>
      <p:grpSpPr>
        <a:xfrm>
          <a:off x="0" y="0"/>
          <a:ext cx="0" cy="0"/>
          <a:chOff x="0" y="0"/>
          <a:chExt cx="0" cy="0"/>
        </a:xfrm>
      </p:grpSpPr>
      <p:sp>
        <p:nvSpPr>
          <p:cNvPr id="6934" name="Google Shape;6934;g5e2a05bcb3_1_16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5" name="Google Shape;6935;g5e2a05bcb3_1_16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7" name="Shape 7437"/>
        <p:cNvGrpSpPr/>
        <p:nvPr/>
      </p:nvGrpSpPr>
      <p:grpSpPr>
        <a:xfrm>
          <a:off x="0" y="0"/>
          <a:ext cx="0" cy="0"/>
          <a:chOff x="0" y="0"/>
          <a:chExt cx="0" cy="0"/>
        </a:xfrm>
      </p:grpSpPr>
      <p:sp>
        <p:nvSpPr>
          <p:cNvPr id="7438" name="Google Shape;7438;g5e2a05bcb3_1_16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9" name="Google Shape;7439;g5e2a05bcb3_1_16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3" name="Shape 7833"/>
        <p:cNvGrpSpPr/>
        <p:nvPr/>
      </p:nvGrpSpPr>
      <p:grpSpPr>
        <a:xfrm>
          <a:off x="0" y="0"/>
          <a:ext cx="0" cy="0"/>
          <a:chOff x="0" y="0"/>
          <a:chExt cx="0" cy="0"/>
        </a:xfrm>
      </p:grpSpPr>
      <p:sp>
        <p:nvSpPr>
          <p:cNvPr id="7834" name="Google Shape;7834;g5e2a05bcb3_1_17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5" name="Google Shape;7835;g5e2a05bcb3_1_17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9" name="Shape 8379"/>
        <p:cNvGrpSpPr/>
        <p:nvPr/>
      </p:nvGrpSpPr>
      <p:grpSpPr>
        <a:xfrm>
          <a:off x="0" y="0"/>
          <a:ext cx="0" cy="0"/>
          <a:chOff x="0" y="0"/>
          <a:chExt cx="0" cy="0"/>
        </a:xfrm>
      </p:grpSpPr>
      <p:sp>
        <p:nvSpPr>
          <p:cNvPr id="8380" name="Google Shape;8380;g5e2a05bcb3_1_17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1" name="Google Shape;8381;g5e2a05bcb3_1_17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0" name="Shape 8850"/>
        <p:cNvGrpSpPr/>
        <p:nvPr/>
      </p:nvGrpSpPr>
      <p:grpSpPr>
        <a:xfrm>
          <a:off x="0" y="0"/>
          <a:ext cx="0" cy="0"/>
          <a:chOff x="0" y="0"/>
          <a:chExt cx="0" cy="0"/>
        </a:xfrm>
      </p:grpSpPr>
      <p:sp>
        <p:nvSpPr>
          <p:cNvPr id="8851" name="Google Shape;8851;g5e2a05bcb3_1_18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2" name="Google Shape;8852;g5e2a05bcb3_1_18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5ef6e01a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ef6e01a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5ef6e01a56_0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ef6e01a56_0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58d3b44f08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8d3b44f0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58d3b44f08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8d3b44f0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58d3b44f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58d3b44f0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58d3b44f08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58d3b44f08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p:nvPr/>
        </p:nvSpPr>
        <p:spPr>
          <a:xfrm>
            <a:off x="5089700" y="-20175"/>
            <a:ext cx="4094650" cy="5190575"/>
          </a:xfrm>
          <a:custGeom>
            <a:rect b="b" l="l" r="r" t="t"/>
            <a:pathLst>
              <a:path extrusionOk="0" h="207623" w="163786">
                <a:moveTo>
                  <a:pt x="0" y="0"/>
                </a:moveTo>
                <a:lnTo>
                  <a:pt x="26895" y="207623"/>
                </a:lnTo>
                <a:lnTo>
                  <a:pt x="163786" y="207623"/>
                </a:lnTo>
                <a:lnTo>
                  <a:pt x="163786" y="538"/>
                </a:lnTo>
                <a:close/>
              </a:path>
            </a:pathLst>
          </a:custGeom>
          <a:solidFill>
            <a:schemeClr val="dk1"/>
          </a:solidFill>
          <a:ln>
            <a:noFill/>
          </a:ln>
        </p:spPr>
      </p:sp>
      <p:sp>
        <p:nvSpPr>
          <p:cNvPr id="10" name="Google Shape;10;p2"/>
          <p:cNvSpPr txBox="1"/>
          <p:nvPr>
            <p:ph type="ctrTitle"/>
          </p:nvPr>
        </p:nvSpPr>
        <p:spPr>
          <a:xfrm>
            <a:off x="4863802" y="1290175"/>
            <a:ext cx="36396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000"/>
              <a:buFont typeface="Nunito Sans ExtraBold"/>
              <a:buNone/>
              <a:defRPr sz="30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Clr>
                <a:schemeClr val="lt1"/>
              </a:buClr>
              <a:buSzPts val="3000"/>
              <a:buNone/>
              <a:defRPr sz="3000">
                <a:solidFill>
                  <a:schemeClr val="lt1"/>
                </a:solidFill>
              </a:defRPr>
            </a:lvl2pPr>
            <a:lvl3pPr lvl="2" rtl="0" algn="r">
              <a:spcBef>
                <a:spcPts val="0"/>
              </a:spcBef>
              <a:spcAft>
                <a:spcPts val="0"/>
              </a:spcAft>
              <a:buClr>
                <a:schemeClr val="lt1"/>
              </a:buClr>
              <a:buSzPts val="3000"/>
              <a:buNone/>
              <a:defRPr sz="3000">
                <a:solidFill>
                  <a:schemeClr val="lt1"/>
                </a:solidFill>
              </a:defRPr>
            </a:lvl3pPr>
            <a:lvl4pPr lvl="3" rtl="0" algn="r">
              <a:spcBef>
                <a:spcPts val="0"/>
              </a:spcBef>
              <a:spcAft>
                <a:spcPts val="0"/>
              </a:spcAft>
              <a:buClr>
                <a:schemeClr val="lt1"/>
              </a:buClr>
              <a:buSzPts val="3000"/>
              <a:buNone/>
              <a:defRPr sz="3000">
                <a:solidFill>
                  <a:schemeClr val="lt1"/>
                </a:solidFill>
              </a:defRPr>
            </a:lvl4pPr>
            <a:lvl5pPr lvl="4" rtl="0" algn="r">
              <a:spcBef>
                <a:spcPts val="0"/>
              </a:spcBef>
              <a:spcAft>
                <a:spcPts val="0"/>
              </a:spcAft>
              <a:buClr>
                <a:schemeClr val="lt1"/>
              </a:buClr>
              <a:buSzPts val="3000"/>
              <a:buNone/>
              <a:defRPr sz="3000">
                <a:solidFill>
                  <a:schemeClr val="lt1"/>
                </a:solidFill>
              </a:defRPr>
            </a:lvl5pPr>
            <a:lvl6pPr lvl="5" rtl="0" algn="r">
              <a:spcBef>
                <a:spcPts val="0"/>
              </a:spcBef>
              <a:spcAft>
                <a:spcPts val="0"/>
              </a:spcAft>
              <a:buClr>
                <a:schemeClr val="lt1"/>
              </a:buClr>
              <a:buSzPts val="3000"/>
              <a:buNone/>
              <a:defRPr sz="3000">
                <a:solidFill>
                  <a:schemeClr val="lt1"/>
                </a:solidFill>
              </a:defRPr>
            </a:lvl6pPr>
            <a:lvl7pPr lvl="6" rtl="0" algn="r">
              <a:spcBef>
                <a:spcPts val="0"/>
              </a:spcBef>
              <a:spcAft>
                <a:spcPts val="0"/>
              </a:spcAft>
              <a:buClr>
                <a:schemeClr val="lt1"/>
              </a:buClr>
              <a:buSzPts val="3000"/>
              <a:buNone/>
              <a:defRPr sz="3000">
                <a:solidFill>
                  <a:schemeClr val="lt1"/>
                </a:solidFill>
              </a:defRPr>
            </a:lvl7pPr>
            <a:lvl8pPr lvl="7" rtl="0" algn="r">
              <a:spcBef>
                <a:spcPts val="0"/>
              </a:spcBef>
              <a:spcAft>
                <a:spcPts val="0"/>
              </a:spcAft>
              <a:buClr>
                <a:schemeClr val="lt1"/>
              </a:buClr>
              <a:buSzPts val="3000"/>
              <a:buNone/>
              <a:defRPr sz="3000">
                <a:solidFill>
                  <a:schemeClr val="lt1"/>
                </a:solidFill>
              </a:defRPr>
            </a:lvl8pPr>
            <a:lvl9pPr lvl="8" rtl="0" algn="r">
              <a:spcBef>
                <a:spcPts val="0"/>
              </a:spcBef>
              <a:spcAft>
                <a:spcPts val="0"/>
              </a:spcAft>
              <a:buClr>
                <a:schemeClr val="lt1"/>
              </a:buClr>
              <a:buSzPts val="3000"/>
              <a:buNone/>
              <a:defRPr sz="3000">
                <a:solidFill>
                  <a:schemeClr val="lt1"/>
                </a:solidFill>
              </a:defRPr>
            </a:lvl9pPr>
          </a:lstStyle>
          <a:p/>
        </p:txBody>
      </p:sp>
      <p:sp>
        <p:nvSpPr>
          <p:cNvPr id="11" name="Google Shape;11;p2"/>
          <p:cNvSpPr txBox="1"/>
          <p:nvPr>
            <p:ph idx="1" type="subTitle"/>
          </p:nvPr>
        </p:nvSpPr>
        <p:spPr>
          <a:xfrm>
            <a:off x="4151302" y="2757622"/>
            <a:ext cx="43521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lt1"/>
              </a:buClr>
              <a:buSzPts val="1200"/>
              <a:buFont typeface="Pontano Sans"/>
              <a:buNone/>
              <a:defRPr>
                <a:solidFill>
                  <a:schemeClr val="lt1"/>
                </a:solidFill>
                <a:latin typeface="Pontano Sans"/>
                <a:ea typeface="Pontano Sans"/>
                <a:cs typeface="Pontano Sans"/>
                <a:sym typeface="Pontano Sans"/>
              </a:defRPr>
            </a:lvl1pPr>
            <a:lvl2pPr lvl="1"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2pPr>
            <a:lvl3pPr lvl="2"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3pPr>
            <a:lvl4pPr lvl="3"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4pPr>
            <a:lvl5pPr lvl="4"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5pPr>
            <a:lvl6pPr lvl="5"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6pPr>
            <a:lvl7pPr lvl="6"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7pPr>
            <a:lvl8pPr lvl="7"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8pPr>
            <a:lvl9pPr lvl="8"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9pPr>
          </a:lstStyle>
          <a:p/>
        </p:txBody>
      </p:sp>
    </p:spTree>
  </p:cSld>
  <p:clrMapOvr>
    <a:masterClrMapping/>
  </p:clrMapOvr>
  <p:extLst>
    <p:ext uri="{DCECCB84-F9BA-43D5-87BE-67443E8EF086}">
      <p15:sldGuideLst>
        <p15:guide id="1" pos="2551">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
  <p:cSld name="CUSTOM_15_1_1_2_1">
    <p:spTree>
      <p:nvGrpSpPr>
        <p:cNvPr id="82" name="Shape 82"/>
        <p:cNvGrpSpPr/>
        <p:nvPr/>
      </p:nvGrpSpPr>
      <p:grpSpPr>
        <a:xfrm>
          <a:off x="0" y="0"/>
          <a:ext cx="0" cy="0"/>
          <a:chOff x="0" y="0"/>
          <a:chExt cx="0" cy="0"/>
        </a:xfrm>
      </p:grpSpPr>
      <p:sp>
        <p:nvSpPr>
          <p:cNvPr id="83" name="Google Shape;83;p11"/>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USTOM_15_1_1_2">
    <p:spTree>
      <p:nvGrpSpPr>
        <p:cNvPr id="84" name="Shape 84"/>
        <p:cNvGrpSpPr/>
        <p:nvPr/>
      </p:nvGrpSpPr>
      <p:grpSpPr>
        <a:xfrm>
          <a:off x="0" y="0"/>
          <a:ext cx="0" cy="0"/>
          <a:chOff x="0" y="0"/>
          <a:chExt cx="0" cy="0"/>
        </a:xfrm>
      </p:grpSpPr>
      <p:sp>
        <p:nvSpPr>
          <p:cNvPr id="85" name="Google Shape;85;p12"/>
          <p:cNvSpPr txBox="1"/>
          <p:nvPr>
            <p:ph type="ctrTitle"/>
          </p:nvPr>
        </p:nvSpPr>
        <p:spPr>
          <a:xfrm>
            <a:off x="6793000" y="405336"/>
            <a:ext cx="1737300" cy="946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15">
    <p:spTree>
      <p:nvGrpSpPr>
        <p:cNvPr id="86" name="Shape 86"/>
        <p:cNvGrpSpPr/>
        <p:nvPr/>
      </p:nvGrpSpPr>
      <p:grpSpPr>
        <a:xfrm>
          <a:off x="0" y="0"/>
          <a:ext cx="0" cy="0"/>
          <a:chOff x="0" y="0"/>
          <a:chExt cx="0" cy="0"/>
        </a:xfrm>
      </p:grpSpPr>
      <p:sp>
        <p:nvSpPr>
          <p:cNvPr id="87" name="Google Shape;87;p13"/>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2">
    <p:spTree>
      <p:nvGrpSpPr>
        <p:cNvPr id="88" name="Shape 88"/>
        <p:cNvGrpSpPr/>
        <p:nvPr/>
      </p:nvGrpSpPr>
      <p:grpSpPr>
        <a:xfrm>
          <a:off x="0" y="0"/>
          <a:ext cx="0" cy="0"/>
          <a:chOff x="0" y="0"/>
          <a:chExt cx="0" cy="0"/>
        </a:xfrm>
      </p:grpSpPr>
      <p:sp>
        <p:nvSpPr>
          <p:cNvPr id="89" name="Google Shape;89;p14"/>
          <p:cNvSpPr/>
          <p:nvPr/>
        </p:nvSpPr>
        <p:spPr>
          <a:xfrm flipH="1">
            <a:off x="4308501" y="-410756"/>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flipH="1">
            <a:off x="7518426" y="-410756"/>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txBox="1"/>
          <p:nvPr>
            <p:ph type="ctrTitle"/>
          </p:nvPr>
        </p:nvSpPr>
        <p:spPr>
          <a:xfrm flipH="1">
            <a:off x="5526018" y="1652050"/>
            <a:ext cx="1731600" cy="647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800"/>
              <a:buFont typeface="Nunito Sans ExtraBold"/>
              <a:buNone/>
              <a:defRPr b="0" sz="1800">
                <a:solidFill>
                  <a:schemeClr val="dk1"/>
                </a:solidFill>
                <a:latin typeface="Nunito Sans ExtraBold"/>
                <a:ea typeface="Nunito Sans ExtraBold"/>
                <a:cs typeface="Nunito Sans ExtraBold"/>
                <a:sym typeface="Nunito Sans ExtraBold"/>
              </a:defRPr>
            </a:lvl1pPr>
            <a:lvl2pPr lvl="1"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2pPr>
            <a:lvl3pPr lvl="2"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3pPr>
            <a:lvl4pPr lvl="3"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4pPr>
            <a:lvl5pPr lvl="4"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5pPr>
            <a:lvl6pPr lvl="5"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6pPr>
            <a:lvl7pPr lvl="6"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7pPr>
            <a:lvl8pPr lvl="7"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8pPr>
            <a:lvl9pPr lvl="8"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9pPr>
          </a:lstStyle>
          <a:p/>
        </p:txBody>
      </p:sp>
      <p:sp>
        <p:nvSpPr>
          <p:cNvPr id="92" name="Google Shape;92;p14"/>
          <p:cNvSpPr txBox="1"/>
          <p:nvPr>
            <p:ph idx="2" type="ctrTitle"/>
          </p:nvPr>
        </p:nvSpPr>
        <p:spPr>
          <a:xfrm>
            <a:off x="3999944" y="2355535"/>
            <a:ext cx="3281400" cy="803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100"/>
              <a:buFont typeface="Assistant Light"/>
              <a:buNone/>
              <a:defRPr b="0" sz="1100">
                <a:latin typeface="Assistant Light"/>
                <a:ea typeface="Assistant Light"/>
                <a:cs typeface="Assistant Light"/>
                <a:sym typeface="Assistant Light"/>
              </a:defRPr>
            </a:lvl1pPr>
            <a:lvl2pPr lvl="1" rtl="0" algn="r">
              <a:spcBef>
                <a:spcPts val="0"/>
              </a:spcBef>
              <a:spcAft>
                <a:spcPts val="0"/>
              </a:spcAft>
              <a:buSzPts val="1100"/>
              <a:buFont typeface="Assistant Light"/>
              <a:buNone/>
              <a:defRPr b="0" sz="1100">
                <a:latin typeface="Assistant Light"/>
                <a:ea typeface="Assistant Light"/>
                <a:cs typeface="Assistant Light"/>
                <a:sym typeface="Assistant Light"/>
              </a:defRPr>
            </a:lvl2pPr>
            <a:lvl3pPr lvl="2" rtl="0" algn="r">
              <a:spcBef>
                <a:spcPts val="0"/>
              </a:spcBef>
              <a:spcAft>
                <a:spcPts val="0"/>
              </a:spcAft>
              <a:buSzPts val="1100"/>
              <a:buFont typeface="Assistant Light"/>
              <a:buNone/>
              <a:defRPr b="0" sz="1100">
                <a:latin typeface="Assistant Light"/>
                <a:ea typeface="Assistant Light"/>
                <a:cs typeface="Assistant Light"/>
                <a:sym typeface="Assistant Light"/>
              </a:defRPr>
            </a:lvl3pPr>
            <a:lvl4pPr lvl="3" rtl="0" algn="r">
              <a:spcBef>
                <a:spcPts val="0"/>
              </a:spcBef>
              <a:spcAft>
                <a:spcPts val="0"/>
              </a:spcAft>
              <a:buSzPts val="1100"/>
              <a:buFont typeface="Assistant Light"/>
              <a:buNone/>
              <a:defRPr b="0" sz="1100">
                <a:latin typeface="Assistant Light"/>
                <a:ea typeface="Assistant Light"/>
                <a:cs typeface="Assistant Light"/>
                <a:sym typeface="Assistant Light"/>
              </a:defRPr>
            </a:lvl4pPr>
            <a:lvl5pPr lvl="4" rtl="0" algn="r">
              <a:spcBef>
                <a:spcPts val="0"/>
              </a:spcBef>
              <a:spcAft>
                <a:spcPts val="0"/>
              </a:spcAft>
              <a:buSzPts val="1100"/>
              <a:buFont typeface="Assistant Light"/>
              <a:buNone/>
              <a:defRPr b="0" sz="1100">
                <a:latin typeface="Assistant Light"/>
                <a:ea typeface="Assistant Light"/>
                <a:cs typeface="Assistant Light"/>
                <a:sym typeface="Assistant Light"/>
              </a:defRPr>
            </a:lvl5pPr>
            <a:lvl6pPr lvl="5" rtl="0" algn="r">
              <a:spcBef>
                <a:spcPts val="0"/>
              </a:spcBef>
              <a:spcAft>
                <a:spcPts val="0"/>
              </a:spcAft>
              <a:buSzPts val="1100"/>
              <a:buFont typeface="Assistant Light"/>
              <a:buNone/>
              <a:defRPr b="0" sz="1100">
                <a:latin typeface="Assistant Light"/>
                <a:ea typeface="Assistant Light"/>
                <a:cs typeface="Assistant Light"/>
                <a:sym typeface="Assistant Light"/>
              </a:defRPr>
            </a:lvl6pPr>
            <a:lvl7pPr lvl="6" rtl="0" algn="r">
              <a:spcBef>
                <a:spcPts val="0"/>
              </a:spcBef>
              <a:spcAft>
                <a:spcPts val="0"/>
              </a:spcAft>
              <a:buSzPts val="1100"/>
              <a:buFont typeface="Assistant Light"/>
              <a:buNone/>
              <a:defRPr b="0" sz="1100">
                <a:latin typeface="Assistant Light"/>
                <a:ea typeface="Assistant Light"/>
                <a:cs typeface="Assistant Light"/>
                <a:sym typeface="Assistant Light"/>
              </a:defRPr>
            </a:lvl7pPr>
            <a:lvl8pPr lvl="7" rtl="0" algn="r">
              <a:spcBef>
                <a:spcPts val="0"/>
              </a:spcBef>
              <a:spcAft>
                <a:spcPts val="0"/>
              </a:spcAft>
              <a:buSzPts val="1100"/>
              <a:buFont typeface="Assistant Light"/>
              <a:buNone/>
              <a:defRPr b="0" sz="1100">
                <a:latin typeface="Assistant Light"/>
                <a:ea typeface="Assistant Light"/>
                <a:cs typeface="Assistant Light"/>
                <a:sym typeface="Assistant Light"/>
              </a:defRPr>
            </a:lvl8pPr>
            <a:lvl9pPr lvl="8" rtl="0" algn="r">
              <a:spcBef>
                <a:spcPts val="0"/>
              </a:spcBef>
              <a:spcAft>
                <a:spcPts val="0"/>
              </a:spcAft>
              <a:buSzPts val="1100"/>
              <a:buFont typeface="Assistant Light"/>
              <a:buNone/>
              <a:defRPr b="0" sz="1100">
                <a:latin typeface="Assistant Light"/>
                <a:ea typeface="Assistant Light"/>
                <a:cs typeface="Assistant Light"/>
                <a:sym typeface="Assistant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14">
    <p:spTree>
      <p:nvGrpSpPr>
        <p:cNvPr id="93" name="Shape 93"/>
        <p:cNvGrpSpPr/>
        <p:nvPr/>
      </p:nvGrpSpPr>
      <p:grpSpPr>
        <a:xfrm>
          <a:off x="0" y="0"/>
          <a:ext cx="0" cy="0"/>
          <a:chOff x="0" y="0"/>
          <a:chExt cx="0" cy="0"/>
        </a:xfrm>
      </p:grpSpPr>
      <p:sp>
        <p:nvSpPr>
          <p:cNvPr id="94" name="Google Shape;94;p15"/>
          <p:cNvSpPr/>
          <p:nvPr/>
        </p:nvSpPr>
        <p:spPr>
          <a:xfrm>
            <a:off x="-64300" y="1073700"/>
            <a:ext cx="9251875" cy="4108375"/>
          </a:xfrm>
          <a:custGeom>
            <a:rect b="b" l="l" r="r" t="t"/>
            <a:pathLst>
              <a:path extrusionOk="0" h="164335" w="370075">
                <a:moveTo>
                  <a:pt x="2058" y="32147"/>
                </a:moveTo>
                <a:lnTo>
                  <a:pt x="186709" y="0"/>
                </a:lnTo>
                <a:lnTo>
                  <a:pt x="370075" y="32147"/>
                </a:lnTo>
                <a:lnTo>
                  <a:pt x="370075" y="164335"/>
                </a:lnTo>
                <a:lnTo>
                  <a:pt x="0" y="164335"/>
                </a:lnTo>
                <a:close/>
              </a:path>
            </a:pathLst>
          </a:custGeom>
          <a:solidFill>
            <a:schemeClr val="dk1"/>
          </a:solidFill>
          <a:ln>
            <a:noFill/>
          </a:ln>
        </p:spPr>
      </p:sp>
      <p:sp>
        <p:nvSpPr>
          <p:cNvPr id="95" name="Google Shape;95;p15"/>
          <p:cNvSpPr txBox="1"/>
          <p:nvPr>
            <p:ph idx="1" type="body"/>
          </p:nvPr>
        </p:nvSpPr>
        <p:spPr>
          <a:xfrm>
            <a:off x="2780100" y="2134800"/>
            <a:ext cx="3583800" cy="14760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lt1"/>
              </a:buClr>
              <a:buSzPts val="1100"/>
              <a:buChar char="●"/>
              <a:defRPr sz="1100">
                <a:solidFill>
                  <a:schemeClr val="lt1"/>
                </a:solidFill>
              </a:defRPr>
            </a:lvl1pPr>
            <a:lvl2pPr indent="-298450" lvl="1" marL="914400" rtl="0">
              <a:spcBef>
                <a:spcPts val="1600"/>
              </a:spcBef>
              <a:spcAft>
                <a:spcPts val="0"/>
              </a:spcAft>
              <a:buClr>
                <a:schemeClr val="lt1"/>
              </a:buClr>
              <a:buSzPts val="1100"/>
              <a:buChar char="○"/>
              <a:defRPr sz="1100">
                <a:solidFill>
                  <a:schemeClr val="lt1"/>
                </a:solidFill>
              </a:defRPr>
            </a:lvl2pPr>
            <a:lvl3pPr indent="-298450" lvl="2" marL="1371600" rtl="0">
              <a:spcBef>
                <a:spcPts val="1600"/>
              </a:spcBef>
              <a:spcAft>
                <a:spcPts val="0"/>
              </a:spcAft>
              <a:buClr>
                <a:schemeClr val="lt1"/>
              </a:buClr>
              <a:buSzPts val="1100"/>
              <a:buChar char="■"/>
              <a:defRPr sz="1100">
                <a:solidFill>
                  <a:schemeClr val="lt1"/>
                </a:solidFill>
              </a:defRPr>
            </a:lvl3pPr>
            <a:lvl4pPr indent="-298450" lvl="3" marL="1828800" rtl="0">
              <a:spcBef>
                <a:spcPts val="1600"/>
              </a:spcBef>
              <a:spcAft>
                <a:spcPts val="0"/>
              </a:spcAft>
              <a:buClr>
                <a:schemeClr val="lt1"/>
              </a:buClr>
              <a:buSzPts val="1100"/>
              <a:buChar char="●"/>
              <a:defRPr sz="1100">
                <a:solidFill>
                  <a:schemeClr val="lt1"/>
                </a:solidFill>
              </a:defRPr>
            </a:lvl4pPr>
            <a:lvl5pPr indent="-298450" lvl="4" marL="2286000" rtl="0">
              <a:spcBef>
                <a:spcPts val="1600"/>
              </a:spcBef>
              <a:spcAft>
                <a:spcPts val="0"/>
              </a:spcAft>
              <a:buClr>
                <a:schemeClr val="lt1"/>
              </a:buClr>
              <a:buSzPts val="1100"/>
              <a:buChar char="○"/>
              <a:defRPr sz="1100">
                <a:solidFill>
                  <a:schemeClr val="lt1"/>
                </a:solidFill>
              </a:defRPr>
            </a:lvl5pPr>
            <a:lvl6pPr indent="-298450" lvl="5" marL="2743200" rtl="0">
              <a:spcBef>
                <a:spcPts val="1600"/>
              </a:spcBef>
              <a:spcAft>
                <a:spcPts val="0"/>
              </a:spcAft>
              <a:buClr>
                <a:schemeClr val="lt1"/>
              </a:buClr>
              <a:buSzPts val="1100"/>
              <a:buChar char="■"/>
              <a:defRPr sz="1100">
                <a:solidFill>
                  <a:schemeClr val="lt1"/>
                </a:solidFill>
              </a:defRPr>
            </a:lvl6pPr>
            <a:lvl7pPr indent="-298450" lvl="6" marL="3200400" rtl="0">
              <a:spcBef>
                <a:spcPts val="1600"/>
              </a:spcBef>
              <a:spcAft>
                <a:spcPts val="0"/>
              </a:spcAft>
              <a:buClr>
                <a:schemeClr val="lt1"/>
              </a:buClr>
              <a:buSzPts val="1100"/>
              <a:buChar char="●"/>
              <a:defRPr sz="1100">
                <a:solidFill>
                  <a:schemeClr val="lt1"/>
                </a:solidFill>
              </a:defRPr>
            </a:lvl7pPr>
            <a:lvl8pPr indent="-298450" lvl="7" marL="3657600" rtl="0">
              <a:spcBef>
                <a:spcPts val="1600"/>
              </a:spcBef>
              <a:spcAft>
                <a:spcPts val="0"/>
              </a:spcAft>
              <a:buClr>
                <a:schemeClr val="lt1"/>
              </a:buClr>
              <a:buSzPts val="1100"/>
              <a:buChar char="○"/>
              <a:defRPr sz="1100">
                <a:solidFill>
                  <a:schemeClr val="lt1"/>
                </a:solidFill>
              </a:defRPr>
            </a:lvl8pPr>
            <a:lvl9pPr indent="-298450" lvl="8" marL="4114800" rtl="0">
              <a:spcBef>
                <a:spcPts val="1600"/>
              </a:spcBef>
              <a:spcAft>
                <a:spcPts val="1600"/>
              </a:spcAft>
              <a:buClr>
                <a:schemeClr val="lt1"/>
              </a:buClr>
              <a:buSzPts val="1100"/>
              <a:buChar char="■"/>
              <a:defRPr sz="1100">
                <a:solidFill>
                  <a:schemeClr val="lt1"/>
                </a:solidFill>
              </a:defRPr>
            </a:lvl9pPr>
          </a:lstStyle>
          <a:p/>
        </p:txBody>
      </p:sp>
      <p:sp>
        <p:nvSpPr>
          <p:cNvPr id="96" name="Google Shape;96;p15"/>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4_1">
    <p:spTree>
      <p:nvGrpSpPr>
        <p:cNvPr id="97" name="Shape 97"/>
        <p:cNvGrpSpPr/>
        <p:nvPr/>
      </p:nvGrpSpPr>
      <p:grpSpPr>
        <a:xfrm>
          <a:off x="0" y="0"/>
          <a:ext cx="0" cy="0"/>
          <a:chOff x="0" y="0"/>
          <a:chExt cx="0" cy="0"/>
        </a:xfrm>
      </p:grpSpPr>
      <p:grpSp>
        <p:nvGrpSpPr>
          <p:cNvPr id="98" name="Google Shape;98;p16"/>
          <p:cNvGrpSpPr/>
          <p:nvPr/>
        </p:nvGrpSpPr>
        <p:grpSpPr>
          <a:xfrm>
            <a:off x="-6586" y="-192875"/>
            <a:ext cx="9174175" cy="1384272"/>
            <a:chOff x="0" y="-40481"/>
            <a:chExt cx="9144000" cy="1384272"/>
          </a:xfrm>
        </p:grpSpPr>
        <p:sp>
          <p:nvSpPr>
            <p:cNvPr id="99" name="Google Shape;99;p16"/>
            <p:cNvSpPr/>
            <p:nvPr/>
          </p:nvSpPr>
          <p:spPr>
            <a:xfrm rot="10800000">
              <a:off x="1200" y="799890"/>
              <a:ext cx="9142800" cy="543900"/>
            </a:xfrm>
            <a:prstGeom prst="triangle">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0" y="-40481"/>
              <a:ext cx="9144000" cy="856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6"/>
          <p:cNvSpPr txBox="1"/>
          <p:nvPr>
            <p:ph idx="1" type="body"/>
          </p:nvPr>
        </p:nvSpPr>
        <p:spPr>
          <a:xfrm>
            <a:off x="720000" y="1183700"/>
            <a:ext cx="3771600" cy="1476000"/>
          </a:xfrm>
          <a:prstGeom prst="rect">
            <a:avLst/>
          </a:prstGeom>
        </p:spPr>
        <p:txBody>
          <a:bodyPr anchorCtr="0" anchor="t" bIns="91425" lIns="91425" spcFirstLastPara="1" rIns="91425" wrap="square" tIns="91425">
            <a:noAutofit/>
          </a:bodyPr>
          <a:lstStyle>
            <a:lvl1pPr indent="-285750" lvl="0" marL="457200" rtl="0">
              <a:spcBef>
                <a:spcPts val="0"/>
              </a:spcBef>
              <a:spcAft>
                <a:spcPts val="0"/>
              </a:spcAft>
              <a:buClr>
                <a:srgbClr val="000000"/>
              </a:buClr>
              <a:buSzPts val="900"/>
              <a:buChar char="●"/>
              <a:defRPr sz="900">
                <a:solidFill>
                  <a:srgbClr val="000000"/>
                </a:solidFill>
              </a:defRPr>
            </a:lvl1pPr>
            <a:lvl2pPr indent="-285750" lvl="1" marL="914400" rtl="0">
              <a:spcBef>
                <a:spcPts val="1600"/>
              </a:spcBef>
              <a:spcAft>
                <a:spcPts val="0"/>
              </a:spcAft>
              <a:buClr>
                <a:srgbClr val="000000"/>
              </a:buClr>
              <a:buSzPts val="900"/>
              <a:buChar char="○"/>
              <a:defRPr sz="900">
                <a:solidFill>
                  <a:srgbClr val="000000"/>
                </a:solidFill>
              </a:defRPr>
            </a:lvl2pPr>
            <a:lvl3pPr indent="-285750" lvl="2" marL="1371600" rtl="0">
              <a:spcBef>
                <a:spcPts val="1600"/>
              </a:spcBef>
              <a:spcAft>
                <a:spcPts val="0"/>
              </a:spcAft>
              <a:buClr>
                <a:srgbClr val="000000"/>
              </a:buClr>
              <a:buSzPts val="900"/>
              <a:buChar char="■"/>
              <a:defRPr sz="900">
                <a:solidFill>
                  <a:srgbClr val="000000"/>
                </a:solidFill>
              </a:defRPr>
            </a:lvl3pPr>
            <a:lvl4pPr indent="-285750" lvl="3" marL="1828800" rtl="0">
              <a:spcBef>
                <a:spcPts val="1600"/>
              </a:spcBef>
              <a:spcAft>
                <a:spcPts val="0"/>
              </a:spcAft>
              <a:buClr>
                <a:srgbClr val="000000"/>
              </a:buClr>
              <a:buSzPts val="900"/>
              <a:buChar char="●"/>
              <a:defRPr sz="900">
                <a:solidFill>
                  <a:srgbClr val="000000"/>
                </a:solidFill>
              </a:defRPr>
            </a:lvl4pPr>
            <a:lvl5pPr indent="-285750" lvl="4" marL="2286000" rtl="0">
              <a:spcBef>
                <a:spcPts val="1600"/>
              </a:spcBef>
              <a:spcAft>
                <a:spcPts val="0"/>
              </a:spcAft>
              <a:buClr>
                <a:srgbClr val="000000"/>
              </a:buClr>
              <a:buSzPts val="900"/>
              <a:buChar char="○"/>
              <a:defRPr sz="900">
                <a:solidFill>
                  <a:srgbClr val="000000"/>
                </a:solidFill>
              </a:defRPr>
            </a:lvl5pPr>
            <a:lvl6pPr indent="-285750" lvl="5" marL="2743200" rtl="0">
              <a:spcBef>
                <a:spcPts val="1600"/>
              </a:spcBef>
              <a:spcAft>
                <a:spcPts val="0"/>
              </a:spcAft>
              <a:buClr>
                <a:srgbClr val="000000"/>
              </a:buClr>
              <a:buSzPts val="900"/>
              <a:buChar char="■"/>
              <a:defRPr sz="900">
                <a:solidFill>
                  <a:srgbClr val="000000"/>
                </a:solidFill>
              </a:defRPr>
            </a:lvl6pPr>
            <a:lvl7pPr indent="-285750" lvl="6" marL="3200400" rtl="0">
              <a:spcBef>
                <a:spcPts val="1600"/>
              </a:spcBef>
              <a:spcAft>
                <a:spcPts val="0"/>
              </a:spcAft>
              <a:buClr>
                <a:srgbClr val="000000"/>
              </a:buClr>
              <a:buSzPts val="900"/>
              <a:buChar char="●"/>
              <a:defRPr sz="900">
                <a:solidFill>
                  <a:srgbClr val="000000"/>
                </a:solidFill>
              </a:defRPr>
            </a:lvl7pPr>
            <a:lvl8pPr indent="-285750" lvl="7" marL="3657600" rtl="0">
              <a:spcBef>
                <a:spcPts val="1600"/>
              </a:spcBef>
              <a:spcAft>
                <a:spcPts val="0"/>
              </a:spcAft>
              <a:buClr>
                <a:srgbClr val="000000"/>
              </a:buClr>
              <a:buSzPts val="900"/>
              <a:buChar char="○"/>
              <a:defRPr sz="900">
                <a:solidFill>
                  <a:srgbClr val="000000"/>
                </a:solidFill>
              </a:defRPr>
            </a:lvl8pPr>
            <a:lvl9pPr indent="-285750" lvl="8" marL="4114800" rtl="0">
              <a:spcBef>
                <a:spcPts val="1600"/>
              </a:spcBef>
              <a:spcAft>
                <a:spcPts val="1600"/>
              </a:spcAft>
              <a:buClr>
                <a:srgbClr val="000000"/>
              </a:buClr>
              <a:buSzPts val="900"/>
              <a:buChar char="■"/>
              <a:defRPr sz="900">
                <a:solidFill>
                  <a:srgbClr val="000000"/>
                </a:solidFill>
              </a:defRPr>
            </a:lvl9pPr>
          </a:lstStyle>
          <a:p/>
        </p:txBody>
      </p:sp>
      <p:sp>
        <p:nvSpPr>
          <p:cNvPr id="102" name="Google Shape;102;p16"/>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24">
    <p:bg>
      <p:bgPr>
        <a:noFill/>
      </p:bgPr>
    </p:bg>
    <p:spTree>
      <p:nvGrpSpPr>
        <p:cNvPr id="103" name="Shape 103"/>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7" name="Shape 10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1" name="Shape 1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7">
    <p:spTree>
      <p:nvGrpSpPr>
        <p:cNvPr id="12" name="Shape 12"/>
        <p:cNvGrpSpPr/>
        <p:nvPr/>
      </p:nvGrpSpPr>
      <p:grpSpPr>
        <a:xfrm>
          <a:off x="0" y="0"/>
          <a:ext cx="0" cy="0"/>
          <a:chOff x="0" y="0"/>
          <a:chExt cx="0" cy="0"/>
        </a:xfrm>
      </p:grpSpPr>
      <p:sp>
        <p:nvSpPr>
          <p:cNvPr id="13" name="Google Shape;13;p3"/>
          <p:cNvSpPr/>
          <p:nvPr/>
        </p:nvSpPr>
        <p:spPr>
          <a:xfrm>
            <a:off x="2999400" y="3305175"/>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p:nvPr/>
        </p:nvSpPr>
        <p:spPr>
          <a:xfrm>
            <a:off x="5611575" y="3305175"/>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1690650"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4312350"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6980125"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6586" y="-40475"/>
            <a:ext cx="9180576" cy="1384272"/>
            <a:chOff x="0" y="-40481"/>
            <a:chExt cx="9144000" cy="1384272"/>
          </a:xfrm>
        </p:grpSpPr>
        <p:sp>
          <p:nvSpPr>
            <p:cNvPr id="19" name="Google Shape;19;p3"/>
            <p:cNvSpPr/>
            <p:nvPr/>
          </p:nvSpPr>
          <p:spPr>
            <a:xfrm rot="10800000">
              <a:off x="1200" y="799890"/>
              <a:ext cx="9142800" cy="543900"/>
            </a:xfrm>
            <a:prstGeom prst="triangle">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0" y="-40481"/>
              <a:ext cx="9144000" cy="856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idx="1" type="subTitle"/>
          </p:nvPr>
        </p:nvSpPr>
        <p:spPr>
          <a:xfrm>
            <a:off x="967738" y="267115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2" name="Google Shape;22;p3"/>
          <p:cNvSpPr txBox="1"/>
          <p:nvPr>
            <p:ph type="ctrTitle"/>
          </p:nvPr>
        </p:nvSpPr>
        <p:spPr>
          <a:xfrm>
            <a:off x="1152088" y="234055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3" name="Google Shape;23;p3"/>
          <p:cNvSpPr txBox="1"/>
          <p:nvPr>
            <p:ph idx="2" type="subTitle"/>
          </p:nvPr>
        </p:nvSpPr>
        <p:spPr>
          <a:xfrm>
            <a:off x="3589500" y="267115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4" name="Google Shape;24;p3"/>
          <p:cNvSpPr txBox="1"/>
          <p:nvPr>
            <p:ph idx="3" type="ctrTitle"/>
          </p:nvPr>
        </p:nvSpPr>
        <p:spPr>
          <a:xfrm>
            <a:off x="3773838" y="234055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5" name="Google Shape;25;p3"/>
          <p:cNvSpPr txBox="1"/>
          <p:nvPr>
            <p:ph idx="4" type="subTitle"/>
          </p:nvPr>
        </p:nvSpPr>
        <p:spPr>
          <a:xfrm>
            <a:off x="6264526" y="267115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6" name="Google Shape;26;p3"/>
          <p:cNvSpPr txBox="1"/>
          <p:nvPr>
            <p:ph idx="5" type="ctrTitle"/>
          </p:nvPr>
        </p:nvSpPr>
        <p:spPr>
          <a:xfrm>
            <a:off x="6448876" y="234055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7" name="Google Shape;27;p3"/>
          <p:cNvSpPr txBox="1"/>
          <p:nvPr>
            <p:ph idx="6" type="subTitle"/>
          </p:nvPr>
        </p:nvSpPr>
        <p:spPr>
          <a:xfrm>
            <a:off x="2271011" y="403110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8" name="Google Shape;28;p3"/>
          <p:cNvSpPr txBox="1"/>
          <p:nvPr>
            <p:ph idx="7" type="ctrTitle"/>
          </p:nvPr>
        </p:nvSpPr>
        <p:spPr>
          <a:xfrm>
            <a:off x="2455361" y="370050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9" name="Google Shape;29;p3"/>
          <p:cNvSpPr txBox="1"/>
          <p:nvPr>
            <p:ph idx="8" type="subTitle"/>
          </p:nvPr>
        </p:nvSpPr>
        <p:spPr>
          <a:xfrm>
            <a:off x="4892774" y="403110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30" name="Google Shape;30;p3"/>
          <p:cNvSpPr txBox="1"/>
          <p:nvPr>
            <p:ph idx="9" type="ctrTitle"/>
          </p:nvPr>
        </p:nvSpPr>
        <p:spPr>
          <a:xfrm>
            <a:off x="5077124" y="370050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31" name="Google Shape;31;p3"/>
          <p:cNvSpPr txBox="1"/>
          <p:nvPr>
            <p:ph idx="13" type="ctrTitle"/>
          </p:nvPr>
        </p:nvSpPr>
        <p:spPr>
          <a:xfrm>
            <a:off x="3080975" y="398750"/>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2pPr>
            <a:lvl3pPr lvl="2"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3pPr>
            <a:lvl4pPr lvl="3"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4pPr>
            <a:lvl5pPr lvl="4"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5pPr>
            <a:lvl6pPr lvl="5"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6pPr>
            <a:lvl7pPr lvl="6"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7pPr>
            <a:lvl8pPr lvl="7"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8pPr>
            <a:lvl9pPr lvl="8"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9pPr>
          </a:lstStyle>
          <a:p/>
        </p:txBody>
      </p:sp>
      <p:sp>
        <p:nvSpPr>
          <p:cNvPr id="32" name="Google Shape;32;p3"/>
          <p:cNvSpPr txBox="1"/>
          <p:nvPr>
            <p:ph hasCustomPrompt="1" idx="14" type="title"/>
          </p:nvPr>
        </p:nvSpPr>
        <p:spPr>
          <a:xfrm>
            <a:off x="1575838" y="2012475"/>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3"/>
          <p:cNvSpPr txBox="1"/>
          <p:nvPr>
            <p:ph hasCustomPrompt="1" idx="15" type="title"/>
          </p:nvPr>
        </p:nvSpPr>
        <p:spPr>
          <a:xfrm>
            <a:off x="4197618" y="2012475"/>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3"/>
          <p:cNvSpPr txBox="1"/>
          <p:nvPr>
            <p:ph hasCustomPrompt="1" idx="16" type="title"/>
          </p:nvPr>
        </p:nvSpPr>
        <p:spPr>
          <a:xfrm>
            <a:off x="6872626" y="2012475"/>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5" name="Google Shape;35;p3"/>
          <p:cNvSpPr txBox="1"/>
          <p:nvPr>
            <p:ph hasCustomPrompt="1" idx="17" type="title"/>
          </p:nvPr>
        </p:nvSpPr>
        <p:spPr>
          <a:xfrm>
            <a:off x="2879111" y="3386650"/>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6" name="Google Shape;36;p3"/>
          <p:cNvSpPr txBox="1"/>
          <p:nvPr>
            <p:ph hasCustomPrompt="1" idx="18" type="title"/>
          </p:nvPr>
        </p:nvSpPr>
        <p:spPr>
          <a:xfrm>
            <a:off x="5500879" y="3386650"/>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CUSTOM_18">
    <p:spTree>
      <p:nvGrpSpPr>
        <p:cNvPr id="37" name="Shape 37"/>
        <p:cNvGrpSpPr/>
        <p:nvPr/>
      </p:nvGrpSpPr>
      <p:grpSpPr>
        <a:xfrm>
          <a:off x="0" y="0"/>
          <a:ext cx="0" cy="0"/>
          <a:chOff x="0" y="0"/>
          <a:chExt cx="0" cy="0"/>
        </a:xfrm>
      </p:grpSpPr>
      <p:sp>
        <p:nvSpPr>
          <p:cNvPr id="38" name="Google Shape;38;p4"/>
          <p:cNvSpPr/>
          <p:nvPr/>
        </p:nvSpPr>
        <p:spPr>
          <a:xfrm>
            <a:off x="-1152650" y="-437650"/>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4362575" y="-437650"/>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1" name="Google Shape;41;p4"/>
          <p:cNvSpPr txBox="1"/>
          <p:nvPr>
            <p:ph hasCustomPrompt="1" idx="2" type="title"/>
          </p:nvPr>
        </p:nvSpPr>
        <p:spPr>
          <a:xfrm flipH="1">
            <a:off x="1889225" y="1753435"/>
            <a:ext cx="2979300" cy="7545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CUSTOM_12">
    <p:spTree>
      <p:nvGrpSpPr>
        <p:cNvPr id="42" name="Shape 42"/>
        <p:cNvGrpSpPr/>
        <p:nvPr/>
      </p:nvGrpSpPr>
      <p:grpSpPr>
        <a:xfrm>
          <a:off x="0" y="0"/>
          <a:ext cx="0" cy="0"/>
          <a:chOff x="0" y="0"/>
          <a:chExt cx="0" cy="0"/>
        </a:xfrm>
      </p:grpSpPr>
      <p:sp>
        <p:nvSpPr>
          <p:cNvPr id="43" name="Google Shape;43;p5"/>
          <p:cNvSpPr/>
          <p:nvPr/>
        </p:nvSpPr>
        <p:spPr>
          <a:xfrm flipH="1">
            <a:off x="-447675" y="-42125"/>
            <a:ext cx="5743575" cy="5200650"/>
          </a:xfrm>
          <a:custGeom>
            <a:rect b="b" l="l" r="r" t="t"/>
            <a:pathLst>
              <a:path extrusionOk="0" h="208026" w="229743">
                <a:moveTo>
                  <a:pt x="62865" y="1524"/>
                </a:moveTo>
                <a:lnTo>
                  <a:pt x="0" y="208026"/>
                </a:lnTo>
                <a:lnTo>
                  <a:pt x="229743" y="208026"/>
                </a:lnTo>
                <a:lnTo>
                  <a:pt x="229743" y="0"/>
                </a:lnTo>
                <a:close/>
              </a:path>
            </a:pathLst>
          </a:custGeom>
          <a:solidFill>
            <a:schemeClr val="dk1"/>
          </a:solidFill>
          <a:ln>
            <a:noFill/>
          </a:ln>
        </p:spPr>
      </p:sp>
      <p:sp>
        <p:nvSpPr>
          <p:cNvPr id="44" name="Google Shape;44;p5"/>
          <p:cNvSpPr txBox="1"/>
          <p:nvPr>
            <p:ph type="ctrTitle"/>
          </p:nvPr>
        </p:nvSpPr>
        <p:spPr>
          <a:xfrm>
            <a:off x="630625" y="1659512"/>
            <a:ext cx="3867300" cy="970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300"/>
              <a:buNone/>
              <a:defRPr sz="1300">
                <a:solidFill>
                  <a:schemeClr val="lt1"/>
                </a:solidFill>
              </a:defRPr>
            </a:lvl1pPr>
            <a:lvl2pPr lvl="1" rtl="0">
              <a:spcBef>
                <a:spcPts val="0"/>
              </a:spcBef>
              <a:spcAft>
                <a:spcPts val="0"/>
              </a:spcAft>
              <a:buClr>
                <a:schemeClr val="lt1"/>
              </a:buClr>
              <a:buSzPts val="1300"/>
              <a:buNone/>
              <a:defRPr sz="1300">
                <a:solidFill>
                  <a:schemeClr val="lt1"/>
                </a:solidFill>
              </a:defRPr>
            </a:lvl2pPr>
            <a:lvl3pPr lvl="2" rtl="0">
              <a:spcBef>
                <a:spcPts val="0"/>
              </a:spcBef>
              <a:spcAft>
                <a:spcPts val="0"/>
              </a:spcAft>
              <a:buClr>
                <a:schemeClr val="lt1"/>
              </a:buClr>
              <a:buSzPts val="1300"/>
              <a:buNone/>
              <a:defRPr sz="1300">
                <a:solidFill>
                  <a:schemeClr val="lt1"/>
                </a:solidFill>
              </a:defRPr>
            </a:lvl3pPr>
            <a:lvl4pPr lvl="3" rtl="0">
              <a:spcBef>
                <a:spcPts val="0"/>
              </a:spcBef>
              <a:spcAft>
                <a:spcPts val="0"/>
              </a:spcAft>
              <a:buClr>
                <a:schemeClr val="lt1"/>
              </a:buClr>
              <a:buSzPts val="1300"/>
              <a:buNone/>
              <a:defRPr sz="1300">
                <a:solidFill>
                  <a:schemeClr val="lt1"/>
                </a:solidFill>
              </a:defRPr>
            </a:lvl4pPr>
            <a:lvl5pPr lvl="4" rtl="0">
              <a:spcBef>
                <a:spcPts val="0"/>
              </a:spcBef>
              <a:spcAft>
                <a:spcPts val="0"/>
              </a:spcAft>
              <a:buClr>
                <a:schemeClr val="lt1"/>
              </a:buClr>
              <a:buSzPts val="1300"/>
              <a:buNone/>
              <a:defRPr sz="1300">
                <a:solidFill>
                  <a:schemeClr val="lt1"/>
                </a:solidFill>
              </a:defRPr>
            </a:lvl5pPr>
            <a:lvl6pPr lvl="5" rtl="0">
              <a:spcBef>
                <a:spcPts val="0"/>
              </a:spcBef>
              <a:spcAft>
                <a:spcPts val="0"/>
              </a:spcAft>
              <a:buClr>
                <a:schemeClr val="lt1"/>
              </a:buClr>
              <a:buSzPts val="1300"/>
              <a:buNone/>
              <a:defRPr sz="1300">
                <a:solidFill>
                  <a:schemeClr val="lt1"/>
                </a:solidFill>
              </a:defRPr>
            </a:lvl6pPr>
            <a:lvl7pPr lvl="6" rtl="0">
              <a:spcBef>
                <a:spcPts val="0"/>
              </a:spcBef>
              <a:spcAft>
                <a:spcPts val="0"/>
              </a:spcAft>
              <a:buClr>
                <a:schemeClr val="lt1"/>
              </a:buClr>
              <a:buSzPts val="1300"/>
              <a:buNone/>
              <a:defRPr sz="1300">
                <a:solidFill>
                  <a:schemeClr val="lt1"/>
                </a:solidFill>
              </a:defRPr>
            </a:lvl7pPr>
            <a:lvl8pPr lvl="7" rtl="0">
              <a:spcBef>
                <a:spcPts val="0"/>
              </a:spcBef>
              <a:spcAft>
                <a:spcPts val="0"/>
              </a:spcAft>
              <a:buClr>
                <a:schemeClr val="lt1"/>
              </a:buClr>
              <a:buSzPts val="1300"/>
              <a:buNone/>
              <a:defRPr sz="1300">
                <a:solidFill>
                  <a:schemeClr val="lt1"/>
                </a:solidFill>
              </a:defRPr>
            </a:lvl8pPr>
            <a:lvl9pPr lvl="8" rtl="0">
              <a:spcBef>
                <a:spcPts val="0"/>
              </a:spcBef>
              <a:spcAft>
                <a:spcPts val="0"/>
              </a:spcAft>
              <a:buClr>
                <a:schemeClr val="lt1"/>
              </a:buClr>
              <a:buSzPts val="1300"/>
              <a:buNone/>
              <a:defRPr sz="1300">
                <a:solidFill>
                  <a:schemeClr val="lt1"/>
                </a:solidFill>
              </a:defRPr>
            </a:lvl9pPr>
          </a:lstStyle>
          <a:p/>
        </p:txBody>
      </p:sp>
      <p:sp>
        <p:nvSpPr>
          <p:cNvPr id="45" name="Google Shape;45;p5"/>
          <p:cNvSpPr txBox="1"/>
          <p:nvPr>
            <p:ph idx="1" type="subTitle"/>
          </p:nvPr>
        </p:nvSpPr>
        <p:spPr>
          <a:xfrm>
            <a:off x="630625" y="2513488"/>
            <a:ext cx="3340500" cy="9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sz="1100">
                <a:solidFill>
                  <a:schemeClr val="lt1"/>
                </a:solidFill>
              </a:defRPr>
            </a:lvl1pPr>
            <a:lvl2pPr lvl="1" rtl="0">
              <a:lnSpc>
                <a:spcPct val="100000"/>
              </a:lnSpc>
              <a:spcBef>
                <a:spcPts val="0"/>
              </a:spcBef>
              <a:spcAft>
                <a:spcPts val="0"/>
              </a:spcAft>
              <a:buClr>
                <a:schemeClr val="lt1"/>
              </a:buClr>
              <a:buSzPts val="1100"/>
              <a:buNone/>
              <a:defRPr sz="1100">
                <a:solidFill>
                  <a:schemeClr val="lt1"/>
                </a:solidFill>
              </a:defRPr>
            </a:lvl2pPr>
            <a:lvl3pPr lvl="2" rtl="0">
              <a:lnSpc>
                <a:spcPct val="100000"/>
              </a:lnSpc>
              <a:spcBef>
                <a:spcPts val="0"/>
              </a:spcBef>
              <a:spcAft>
                <a:spcPts val="0"/>
              </a:spcAft>
              <a:buClr>
                <a:schemeClr val="lt1"/>
              </a:buClr>
              <a:buSzPts val="1100"/>
              <a:buNone/>
              <a:defRPr sz="1100">
                <a:solidFill>
                  <a:schemeClr val="lt1"/>
                </a:solidFill>
              </a:defRPr>
            </a:lvl3pPr>
            <a:lvl4pPr lvl="3" rtl="0">
              <a:lnSpc>
                <a:spcPct val="100000"/>
              </a:lnSpc>
              <a:spcBef>
                <a:spcPts val="0"/>
              </a:spcBef>
              <a:spcAft>
                <a:spcPts val="0"/>
              </a:spcAft>
              <a:buClr>
                <a:schemeClr val="lt1"/>
              </a:buClr>
              <a:buSzPts val="1100"/>
              <a:buNone/>
              <a:defRPr sz="1100">
                <a:solidFill>
                  <a:schemeClr val="lt1"/>
                </a:solidFill>
              </a:defRPr>
            </a:lvl4pPr>
            <a:lvl5pPr lvl="4" rtl="0">
              <a:lnSpc>
                <a:spcPct val="100000"/>
              </a:lnSpc>
              <a:spcBef>
                <a:spcPts val="0"/>
              </a:spcBef>
              <a:spcAft>
                <a:spcPts val="0"/>
              </a:spcAft>
              <a:buClr>
                <a:schemeClr val="lt1"/>
              </a:buClr>
              <a:buSzPts val="1100"/>
              <a:buNone/>
              <a:defRPr sz="1100">
                <a:solidFill>
                  <a:schemeClr val="lt1"/>
                </a:solidFill>
              </a:defRPr>
            </a:lvl5pPr>
            <a:lvl6pPr lvl="5" rtl="0">
              <a:lnSpc>
                <a:spcPct val="100000"/>
              </a:lnSpc>
              <a:spcBef>
                <a:spcPts val="0"/>
              </a:spcBef>
              <a:spcAft>
                <a:spcPts val="0"/>
              </a:spcAft>
              <a:buClr>
                <a:schemeClr val="lt1"/>
              </a:buClr>
              <a:buSzPts val="1100"/>
              <a:buNone/>
              <a:defRPr sz="1100">
                <a:solidFill>
                  <a:schemeClr val="lt1"/>
                </a:solidFill>
              </a:defRPr>
            </a:lvl6pPr>
            <a:lvl7pPr lvl="6" rtl="0">
              <a:lnSpc>
                <a:spcPct val="100000"/>
              </a:lnSpc>
              <a:spcBef>
                <a:spcPts val="0"/>
              </a:spcBef>
              <a:spcAft>
                <a:spcPts val="0"/>
              </a:spcAft>
              <a:buClr>
                <a:schemeClr val="lt1"/>
              </a:buClr>
              <a:buSzPts val="1100"/>
              <a:buNone/>
              <a:defRPr sz="1100">
                <a:solidFill>
                  <a:schemeClr val="lt1"/>
                </a:solidFill>
              </a:defRPr>
            </a:lvl7pPr>
            <a:lvl8pPr lvl="7" rtl="0">
              <a:lnSpc>
                <a:spcPct val="100000"/>
              </a:lnSpc>
              <a:spcBef>
                <a:spcPts val="0"/>
              </a:spcBef>
              <a:spcAft>
                <a:spcPts val="0"/>
              </a:spcAft>
              <a:buClr>
                <a:schemeClr val="lt1"/>
              </a:buClr>
              <a:buSzPts val="1100"/>
              <a:buNone/>
              <a:defRPr sz="1100">
                <a:solidFill>
                  <a:schemeClr val="lt1"/>
                </a:solidFill>
              </a:defRPr>
            </a:lvl8pPr>
            <a:lvl9pPr lvl="8" rtl="0">
              <a:lnSpc>
                <a:spcPct val="100000"/>
              </a:lnSpc>
              <a:spcBef>
                <a:spcPts val="0"/>
              </a:spcBef>
              <a:spcAft>
                <a:spcPts val="0"/>
              </a:spcAft>
              <a:buClr>
                <a:schemeClr val="lt1"/>
              </a:buClr>
              <a:buSzPts val="1100"/>
              <a:buNone/>
              <a:defRPr sz="11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4_1">
    <p:spTree>
      <p:nvGrpSpPr>
        <p:cNvPr id="46" name="Shape 46"/>
        <p:cNvGrpSpPr/>
        <p:nvPr/>
      </p:nvGrpSpPr>
      <p:grpSpPr>
        <a:xfrm>
          <a:off x="0" y="0"/>
          <a:ext cx="0" cy="0"/>
          <a:chOff x="0" y="0"/>
          <a:chExt cx="0" cy="0"/>
        </a:xfrm>
      </p:grpSpPr>
      <p:sp>
        <p:nvSpPr>
          <p:cNvPr id="47" name="Google Shape;47;p6"/>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48" name="Google Shape;48;p6"/>
          <p:cNvSpPr txBox="1"/>
          <p:nvPr>
            <p:ph idx="2" type="ctrTitle"/>
          </p:nvPr>
        </p:nvSpPr>
        <p:spPr>
          <a:xfrm flipH="1">
            <a:off x="1663075" y="2606298"/>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49" name="Google Shape;49;p6"/>
          <p:cNvSpPr txBox="1"/>
          <p:nvPr>
            <p:ph idx="1" type="subTitle"/>
          </p:nvPr>
        </p:nvSpPr>
        <p:spPr>
          <a:xfrm flipH="1">
            <a:off x="1432475" y="2815693"/>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50" name="Google Shape;50;p6"/>
          <p:cNvSpPr txBox="1"/>
          <p:nvPr>
            <p:ph idx="3" type="ctrTitle"/>
          </p:nvPr>
        </p:nvSpPr>
        <p:spPr>
          <a:xfrm flipH="1">
            <a:off x="4851150" y="2606423"/>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51" name="Google Shape;51;p6"/>
          <p:cNvSpPr txBox="1"/>
          <p:nvPr>
            <p:ph idx="4" type="subTitle"/>
          </p:nvPr>
        </p:nvSpPr>
        <p:spPr>
          <a:xfrm flipH="1">
            <a:off x="4620550" y="2815693"/>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52" name="Google Shape;52;p6"/>
          <p:cNvSpPr txBox="1"/>
          <p:nvPr>
            <p:ph idx="5" type="ctrTitle"/>
          </p:nvPr>
        </p:nvSpPr>
        <p:spPr>
          <a:xfrm flipH="1">
            <a:off x="3257125" y="1763240"/>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53" name="Google Shape;53;p6"/>
          <p:cNvSpPr txBox="1"/>
          <p:nvPr>
            <p:ph idx="6" type="subTitle"/>
          </p:nvPr>
        </p:nvSpPr>
        <p:spPr>
          <a:xfrm flipH="1">
            <a:off x="3026513" y="1972515"/>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54" name="Google Shape;54;p6"/>
          <p:cNvSpPr txBox="1"/>
          <p:nvPr>
            <p:ph idx="7" type="ctrTitle"/>
          </p:nvPr>
        </p:nvSpPr>
        <p:spPr>
          <a:xfrm flipH="1">
            <a:off x="6445175" y="1763240"/>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55" name="Google Shape;55;p6"/>
          <p:cNvSpPr txBox="1"/>
          <p:nvPr>
            <p:ph idx="8" type="subTitle"/>
          </p:nvPr>
        </p:nvSpPr>
        <p:spPr>
          <a:xfrm flipH="1">
            <a:off x="6214563" y="1972515"/>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Tree>
  </p:cSld>
  <p:clrMapOvr>
    <a:masterClrMapping/>
  </p:clrMapOvr>
  <p:extLst>
    <p:ext uri="{DCECCB84-F9BA-43D5-87BE-67443E8EF086}">
      <p15:sldGuideLst>
        <p15:guide id="1" orient="horz" pos="1985">
          <p15:clr>
            <a:srgbClr val="FA7B17"/>
          </p15:clr>
        </p15:guide>
        <p15:guide id="2" orient="horz" pos="146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CUSTOM_21_1_1">
    <p:spTree>
      <p:nvGrpSpPr>
        <p:cNvPr id="56" name="Shape 56"/>
        <p:cNvGrpSpPr/>
        <p:nvPr/>
      </p:nvGrpSpPr>
      <p:grpSpPr>
        <a:xfrm>
          <a:off x="0" y="0"/>
          <a:ext cx="0" cy="0"/>
          <a:chOff x="0" y="0"/>
          <a:chExt cx="0" cy="0"/>
        </a:xfrm>
      </p:grpSpPr>
      <p:sp>
        <p:nvSpPr>
          <p:cNvPr id="57" name="Google Shape;57;p7"/>
          <p:cNvSpPr/>
          <p:nvPr/>
        </p:nvSpPr>
        <p:spPr>
          <a:xfrm flipH="1">
            <a:off x="4308501" y="-424791"/>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flipH="1">
            <a:off x="7518426" y="-424791"/>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txBox="1"/>
          <p:nvPr>
            <p:ph type="ctrTitle"/>
          </p:nvPr>
        </p:nvSpPr>
        <p:spPr>
          <a:xfrm>
            <a:off x="4020266" y="2355535"/>
            <a:ext cx="3281400" cy="803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60" name="Google Shape;60;p7"/>
          <p:cNvSpPr txBox="1"/>
          <p:nvPr>
            <p:ph hasCustomPrompt="1" idx="2" type="title"/>
          </p:nvPr>
        </p:nvSpPr>
        <p:spPr>
          <a:xfrm>
            <a:off x="4322366" y="1753435"/>
            <a:ext cx="2979300" cy="7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1pPr>
            <a:lvl2pPr lvl="1"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2pPr>
            <a:lvl3pPr lvl="2"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3pPr>
            <a:lvl4pPr lvl="3"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4pPr>
            <a:lvl5pPr lvl="4"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5pPr>
            <a:lvl6pPr lvl="5"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6pPr>
            <a:lvl7pPr lvl="6"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7pPr>
            <a:lvl8pPr lvl="7"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8pPr>
            <a:lvl9pPr lvl="8"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2">
  <p:cSld name="CUSTOM_15_1_1_1">
    <p:spTree>
      <p:nvGrpSpPr>
        <p:cNvPr id="61" name="Shape 61"/>
        <p:cNvGrpSpPr/>
        <p:nvPr/>
      </p:nvGrpSpPr>
      <p:grpSpPr>
        <a:xfrm>
          <a:off x="0" y="0"/>
          <a:ext cx="0" cy="0"/>
          <a:chOff x="0" y="0"/>
          <a:chExt cx="0" cy="0"/>
        </a:xfrm>
      </p:grpSpPr>
      <p:grpSp>
        <p:nvGrpSpPr>
          <p:cNvPr id="62" name="Google Shape;62;p8"/>
          <p:cNvGrpSpPr/>
          <p:nvPr/>
        </p:nvGrpSpPr>
        <p:grpSpPr>
          <a:xfrm>
            <a:off x="0" y="-9525"/>
            <a:ext cx="3105188" cy="5210133"/>
            <a:chOff x="0" y="-9525"/>
            <a:chExt cx="3105188" cy="5210133"/>
          </a:xfrm>
        </p:grpSpPr>
        <p:sp>
          <p:nvSpPr>
            <p:cNvPr id="63" name="Google Shape;63;p8"/>
            <p:cNvSpPr/>
            <p:nvPr/>
          </p:nvSpPr>
          <p:spPr>
            <a:xfrm>
              <a:off x="266700" y="-9525"/>
              <a:ext cx="2838488" cy="5210133"/>
            </a:xfrm>
            <a:custGeom>
              <a:rect b="b" l="l" r="r" t="t"/>
              <a:pathLst>
                <a:path extrusionOk="0" h="204359" w="110490">
                  <a:moveTo>
                    <a:pt x="1524" y="0"/>
                  </a:moveTo>
                  <a:lnTo>
                    <a:pt x="110490" y="0"/>
                  </a:lnTo>
                  <a:lnTo>
                    <a:pt x="55732" y="204359"/>
                  </a:lnTo>
                  <a:lnTo>
                    <a:pt x="0" y="204359"/>
                  </a:lnTo>
                  <a:close/>
                </a:path>
              </a:pathLst>
            </a:custGeom>
            <a:solidFill>
              <a:schemeClr val="dk1"/>
            </a:solidFill>
            <a:ln>
              <a:noFill/>
            </a:ln>
          </p:spPr>
        </p:sp>
        <p:sp>
          <p:nvSpPr>
            <p:cNvPr id="64" name="Google Shape;64;p8"/>
            <p:cNvSpPr/>
            <p:nvPr/>
          </p:nvSpPr>
          <p:spPr>
            <a:xfrm>
              <a:off x="0" y="-9525"/>
              <a:ext cx="558000" cy="5162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8"/>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2pPr>
            <a:lvl3pPr lvl="2"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3pPr>
            <a:lvl4pPr lvl="3"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4pPr>
            <a:lvl5pPr lvl="4"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5pPr>
            <a:lvl6pPr lvl="5"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6pPr>
            <a:lvl7pPr lvl="6"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7pPr>
            <a:lvl8pPr lvl="7"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8pPr>
            <a:lvl9pPr lvl="8"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9pPr>
          </a:lstStyle>
          <a:p/>
        </p:txBody>
      </p:sp>
      <p:sp>
        <p:nvSpPr>
          <p:cNvPr id="66" name="Google Shape;66;p8"/>
          <p:cNvSpPr txBox="1"/>
          <p:nvPr>
            <p:ph idx="2" type="ctrTitle"/>
          </p:nvPr>
        </p:nvSpPr>
        <p:spPr>
          <a:xfrm>
            <a:off x="5739302" y="1659506"/>
            <a:ext cx="2900100" cy="970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1300"/>
              <a:buNone/>
              <a:defRPr sz="130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p:txBody>
      </p:sp>
      <p:sp>
        <p:nvSpPr>
          <p:cNvPr id="67" name="Google Shape;67;p8"/>
          <p:cNvSpPr txBox="1"/>
          <p:nvPr>
            <p:ph idx="1" type="subTitle"/>
          </p:nvPr>
        </p:nvSpPr>
        <p:spPr>
          <a:xfrm>
            <a:off x="5739302" y="2513494"/>
            <a:ext cx="2505000" cy="9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100"/>
              <a:buNone/>
              <a:defRPr sz="1100">
                <a:solidFill>
                  <a:schemeClr val="dk1"/>
                </a:solidFill>
              </a:defRPr>
            </a:lvl1pPr>
            <a:lvl2pPr lvl="1" rtl="0">
              <a:lnSpc>
                <a:spcPct val="100000"/>
              </a:lnSpc>
              <a:spcBef>
                <a:spcPts val="0"/>
              </a:spcBef>
              <a:spcAft>
                <a:spcPts val="0"/>
              </a:spcAft>
              <a:buClr>
                <a:schemeClr val="dk1"/>
              </a:buClr>
              <a:buSzPts val="1100"/>
              <a:buNone/>
              <a:defRPr sz="1100">
                <a:solidFill>
                  <a:schemeClr val="dk1"/>
                </a:solidFill>
              </a:defRPr>
            </a:lvl2pPr>
            <a:lvl3pPr lvl="2" rtl="0">
              <a:lnSpc>
                <a:spcPct val="100000"/>
              </a:lnSpc>
              <a:spcBef>
                <a:spcPts val="0"/>
              </a:spcBef>
              <a:spcAft>
                <a:spcPts val="0"/>
              </a:spcAft>
              <a:buClr>
                <a:schemeClr val="dk1"/>
              </a:buClr>
              <a:buSzPts val="1100"/>
              <a:buNone/>
              <a:defRPr sz="1100">
                <a:solidFill>
                  <a:schemeClr val="dk1"/>
                </a:solidFill>
              </a:defRPr>
            </a:lvl3pPr>
            <a:lvl4pPr lvl="3" rtl="0">
              <a:lnSpc>
                <a:spcPct val="100000"/>
              </a:lnSpc>
              <a:spcBef>
                <a:spcPts val="0"/>
              </a:spcBef>
              <a:spcAft>
                <a:spcPts val="0"/>
              </a:spcAft>
              <a:buClr>
                <a:schemeClr val="dk1"/>
              </a:buClr>
              <a:buSzPts val="1100"/>
              <a:buNone/>
              <a:defRPr sz="1100">
                <a:solidFill>
                  <a:schemeClr val="dk1"/>
                </a:solidFill>
              </a:defRPr>
            </a:lvl4pPr>
            <a:lvl5pPr lvl="4" rtl="0">
              <a:lnSpc>
                <a:spcPct val="100000"/>
              </a:lnSpc>
              <a:spcBef>
                <a:spcPts val="0"/>
              </a:spcBef>
              <a:spcAft>
                <a:spcPts val="0"/>
              </a:spcAft>
              <a:buClr>
                <a:schemeClr val="dk1"/>
              </a:buClr>
              <a:buSzPts val="1100"/>
              <a:buNone/>
              <a:defRPr sz="1100">
                <a:solidFill>
                  <a:schemeClr val="dk1"/>
                </a:solidFill>
              </a:defRPr>
            </a:lvl5pPr>
            <a:lvl6pPr lvl="5" rtl="0">
              <a:lnSpc>
                <a:spcPct val="100000"/>
              </a:lnSpc>
              <a:spcBef>
                <a:spcPts val="0"/>
              </a:spcBef>
              <a:spcAft>
                <a:spcPts val="0"/>
              </a:spcAft>
              <a:buClr>
                <a:schemeClr val="dk1"/>
              </a:buClr>
              <a:buSzPts val="1100"/>
              <a:buNone/>
              <a:defRPr sz="1100">
                <a:solidFill>
                  <a:schemeClr val="dk1"/>
                </a:solidFill>
              </a:defRPr>
            </a:lvl6pPr>
            <a:lvl7pPr lvl="6" rtl="0">
              <a:lnSpc>
                <a:spcPct val="100000"/>
              </a:lnSpc>
              <a:spcBef>
                <a:spcPts val="0"/>
              </a:spcBef>
              <a:spcAft>
                <a:spcPts val="0"/>
              </a:spcAft>
              <a:buClr>
                <a:schemeClr val="dk1"/>
              </a:buClr>
              <a:buSzPts val="1100"/>
              <a:buNone/>
              <a:defRPr sz="1100">
                <a:solidFill>
                  <a:schemeClr val="dk1"/>
                </a:solidFill>
              </a:defRPr>
            </a:lvl7pPr>
            <a:lvl8pPr lvl="7" rtl="0">
              <a:lnSpc>
                <a:spcPct val="100000"/>
              </a:lnSpc>
              <a:spcBef>
                <a:spcPts val="0"/>
              </a:spcBef>
              <a:spcAft>
                <a:spcPts val="0"/>
              </a:spcAft>
              <a:buClr>
                <a:schemeClr val="dk1"/>
              </a:buClr>
              <a:buSzPts val="1100"/>
              <a:buNone/>
              <a:defRPr sz="1100">
                <a:solidFill>
                  <a:schemeClr val="dk1"/>
                </a:solidFill>
              </a:defRPr>
            </a:lvl8pPr>
            <a:lvl9pPr lvl="8" rtl="0">
              <a:lnSpc>
                <a:spcPct val="100000"/>
              </a:lnSpc>
              <a:spcBef>
                <a:spcPts val="0"/>
              </a:spcBef>
              <a:spcAft>
                <a:spcPts val="0"/>
              </a:spcAft>
              <a:buClr>
                <a:schemeClr val="dk1"/>
              </a:buClr>
              <a:buSzPts val="1100"/>
              <a:buNone/>
              <a:defRPr sz="1100">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3">
  <p:cSld name="CUSTOM_15_1_1_1_1">
    <p:spTree>
      <p:nvGrpSpPr>
        <p:cNvPr id="68" name="Shape 68"/>
        <p:cNvGrpSpPr/>
        <p:nvPr/>
      </p:nvGrpSpPr>
      <p:grpSpPr>
        <a:xfrm>
          <a:off x="0" y="0"/>
          <a:ext cx="0" cy="0"/>
          <a:chOff x="0" y="0"/>
          <a:chExt cx="0" cy="0"/>
        </a:xfrm>
      </p:grpSpPr>
      <p:sp>
        <p:nvSpPr>
          <p:cNvPr id="69" name="Google Shape;69;p9"/>
          <p:cNvSpPr txBox="1"/>
          <p:nvPr>
            <p:ph type="ctrTitle"/>
          </p:nvPr>
        </p:nvSpPr>
        <p:spPr>
          <a:xfrm flipH="1">
            <a:off x="6795803" y="405336"/>
            <a:ext cx="1737300" cy="946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70" name="Google Shape;70;p9"/>
          <p:cNvSpPr txBox="1"/>
          <p:nvPr>
            <p:ph idx="2" type="ctrTitle"/>
          </p:nvPr>
        </p:nvSpPr>
        <p:spPr>
          <a:xfrm flipH="1">
            <a:off x="720000" y="1982325"/>
            <a:ext cx="2671500" cy="647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300"/>
              <a:buNone/>
              <a:defRPr sz="1300">
                <a:solidFill>
                  <a:schemeClr val="dk1"/>
                </a:solidFill>
              </a:defRPr>
            </a:lvl1pPr>
            <a:lvl2pPr lvl="1" rtl="0" algn="r">
              <a:spcBef>
                <a:spcPts val="0"/>
              </a:spcBef>
              <a:spcAft>
                <a:spcPts val="0"/>
              </a:spcAft>
              <a:buClr>
                <a:schemeClr val="dk1"/>
              </a:buClr>
              <a:buSzPts val="1400"/>
              <a:buNone/>
              <a:defRPr sz="1400">
                <a:solidFill>
                  <a:schemeClr val="dk1"/>
                </a:solidFill>
              </a:defRPr>
            </a:lvl2pPr>
            <a:lvl3pPr lvl="2" rtl="0" algn="r">
              <a:spcBef>
                <a:spcPts val="0"/>
              </a:spcBef>
              <a:spcAft>
                <a:spcPts val="0"/>
              </a:spcAft>
              <a:buClr>
                <a:schemeClr val="dk1"/>
              </a:buClr>
              <a:buSzPts val="1400"/>
              <a:buNone/>
              <a:defRPr sz="1400">
                <a:solidFill>
                  <a:schemeClr val="dk1"/>
                </a:solidFill>
              </a:defRPr>
            </a:lvl3pPr>
            <a:lvl4pPr lvl="3" rtl="0" algn="r">
              <a:spcBef>
                <a:spcPts val="0"/>
              </a:spcBef>
              <a:spcAft>
                <a:spcPts val="0"/>
              </a:spcAft>
              <a:buClr>
                <a:schemeClr val="dk1"/>
              </a:buClr>
              <a:buSzPts val="1400"/>
              <a:buNone/>
              <a:defRPr sz="1400">
                <a:solidFill>
                  <a:schemeClr val="dk1"/>
                </a:solidFill>
              </a:defRPr>
            </a:lvl4pPr>
            <a:lvl5pPr lvl="4" rtl="0" algn="r">
              <a:spcBef>
                <a:spcPts val="0"/>
              </a:spcBef>
              <a:spcAft>
                <a:spcPts val="0"/>
              </a:spcAft>
              <a:buClr>
                <a:schemeClr val="dk1"/>
              </a:buClr>
              <a:buSzPts val="1400"/>
              <a:buNone/>
              <a:defRPr sz="1400">
                <a:solidFill>
                  <a:schemeClr val="dk1"/>
                </a:solidFill>
              </a:defRPr>
            </a:lvl5pPr>
            <a:lvl6pPr lvl="5" rtl="0" algn="r">
              <a:spcBef>
                <a:spcPts val="0"/>
              </a:spcBef>
              <a:spcAft>
                <a:spcPts val="0"/>
              </a:spcAft>
              <a:buClr>
                <a:schemeClr val="dk1"/>
              </a:buClr>
              <a:buSzPts val="1400"/>
              <a:buNone/>
              <a:defRPr sz="1400">
                <a:solidFill>
                  <a:schemeClr val="dk1"/>
                </a:solidFill>
              </a:defRPr>
            </a:lvl6pPr>
            <a:lvl7pPr lvl="6" rtl="0" algn="r">
              <a:spcBef>
                <a:spcPts val="0"/>
              </a:spcBef>
              <a:spcAft>
                <a:spcPts val="0"/>
              </a:spcAft>
              <a:buClr>
                <a:schemeClr val="dk1"/>
              </a:buClr>
              <a:buSzPts val="1400"/>
              <a:buNone/>
              <a:defRPr sz="1400">
                <a:solidFill>
                  <a:schemeClr val="dk1"/>
                </a:solidFill>
              </a:defRPr>
            </a:lvl7pPr>
            <a:lvl8pPr lvl="7" rtl="0" algn="r">
              <a:spcBef>
                <a:spcPts val="0"/>
              </a:spcBef>
              <a:spcAft>
                <a:spcPts val="0"/>
              </a:spcAft>
              <a:buClr>
                <a:schemeClr val="dk1"/>
              </a:buClr>
              <a:buSzPts val="1400"/>
              <a:buNone/>
              <a:defRPr sz="1400">
                <a:solidFill>
                  <a:schemeClr val="dk1"/>
                </a:solidFill>
              </a:defRPr>
            </a:lvl8pPr>
            <a:lvl9pPr lvl="8" rtl="0" algn="r">
              <a:spcBef>
                <a:spcPts val="0"/>
              </a:spcBef>
              <a:spcAft>
                <a:spcPts val="0"/>
              </a:spcAft>
              <a:buClr>
                <a:schemeClr val="dk1"/>
              </a:buClr>
              <a:buSzPts val="1400"/>
              <a:buNone/>
              <a:defRPr sz="1400">
                <a:solidFill>
                  <a:schemeClr val="dk1"/>
                </a:solidFill>
              </a:defRPr>
            </a:lvl9pPr>
          </a:lstStyle>
          <a:p/>
        </p:txBody>
      </p:sp>
      <p:sp>
        <p:nvSpPr>
          <p:cNvPr id="71" name="Google Shape;71;p9"/>
          <p:cNvSpPr txBox="1"/>
          <p:nvPr>
            <p:ph idx="1" type="subTitle"/>
          </p:nvPr>
        </p:nvSpPr>
        <p:spPr>
          <a:xfrm flipH="1">
            <a:off x="1264200" y="2513497"/>
            <a:ext cx="2127300" cy="97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None/>
              <a:defRPr sz="1100">
                <a:solidFill>
                  <a:schemeClr val="dk1"/>
                </a:solidFill>
              </a:defRPr>
            </a:lvl1pPr>
            <a:lvl2pPr lvl="1" rtl="0" algn="r">
              <a:lnSpc>
                <a:spcPct val="100000"/>
              </a:lnSpc>
              <a:spcBef>
                <a:spcPts val="0"/>
              </a:spcBef>
              <a:spcAft>
                <a:spcPts val="0"/>
              </a:spcAft>
              <a:buClr>
                <a:schemeClr val="dk1"/>
              </a:buClr>
              <a:buSzPts val="1100"/>
              <a:buNone/>
              <a:defRPr sz="1100">
                <a:solidFill>
                  <a:schemeClr val="dk1"/>
                </a:solidFill>
              </a:defRPr>
            </a:lvl2pPr>
            <a:lvl3pPr lvl="2" rtl="0" algn="r">
              <a:lnSpc>
                <a:spcPct val="100000"/>
              </a:lnSpc>
              <a:spcBef>
                <a:spcPts val="0"/>
              </a:spcBef>
              <a:spcAft>
                <a:spcPts val="0"/>
              </a:spcAft>
              <a:buClr>
                <a:schemeClr val="dk1"/>
              </a:buClr>
              <a:buSzPts val="1100"/>
              <a:buNone/>
              <a:defRPr sz="1100">
                <a:solidFill>
                  <a:schemeClr val="dk1"/>
                </a:solidFill>
              </a:defRPr>
            </a:lvl3pPr>
            <a:lvl4pPr lvl="3" rtl="0" algn="r">
              <a:lnSpc>
                <a:spcPct val="100000"/>
              </a:lnSpc>
              <a:spcBef>
                <a:spcPts val="0"/>
              </a:spcBef>
              <a:spcAft>
                <a:spcPts val="0"/>
              </a:spcAft>
              <a:buClr>
                <a:schemeClr val="dk1"/>
              </a:buClr>
              <a:buSzPts val="1100"/>
              <a:buNone/>
              <a:defRPr sz="1100">
                <a:solidFill>
                  <a:schemeClr val="dk1"/>
                </a:solidFill>
              </a:defRPr>
            </a:lvl4pPr>
            <a:lvl5pPr lvl="4" rtl="0" algn="r">
              <a:lnSpc>
                <a:spcPct val="100000"/>
              </a:lnSpc>
              <a:spcBef>
                <a:spcPts val="0"/>
              </a:spcBef>
              <a:spcAft>
                <a:spcPts val="0"/>
              </a:spcAft>
              <a:buClr>
                <a:schemeClr val="dk1"/>
              </a:buClr>
              <a:buSzPts val="1100"/>
              <a:buNone/>
              <a:defRPr sz="1100">
                <a:solidFill>
                  <a:schemeClr val="dk1"/>
                </a:solidFill>
              </a:defRPr>
            </a:lvl5pPr>
            <a:lvl6pPr lvl="5" rtl="0" algn="r">
              <a:lnSpc>
                <a:spcPct val="100000"/>
              </a:lnSpc>
              <a:spcBef>
                <a:spcPts val="0"/>
              </a:spcBef>
              <a:spcAft>
                <a:spcPts val="0"/>
              </a:spcAft>
              <a:buClr>
                <a:schemeClr val="dk1"/>
              </a:buClr>
              <a:buSzPts val="1100"/>
              <a:buNone/>
              <a:defRPr sz="1100">
                <a:solidFill>
                  <a:schemeClr val="dk1"/>
                </a:solidFill>
              </a:defRPr>
            </a:lvl6pPr>
            <a:lvl7pPr lvl="6" rtl="0" algn="r">
              <a:lnSpc>
                <a:spcPct val="100000"/>
              </a:lnSpc>
              <a:spcBef>
                <a:spcPts val="0"/>
              </a:spcBef>
              <a:spcAft>
                <a:spcPts val="0"/>
              </a:spcAft>
              <a:buClr>
                <a:schemeClr val="dk1"/>
              </a:buClr>
              <a:buSzPts val="1100"/>
              <a:buNone/>
              <a:defRPr sz="1100">
                <a:solidFill>
                  <a:schemeClr val="dk1"/>
                </a:solidFill>
              </a:defRPr>
            </a:lvl7pPr>
            <a:lvl8pPr lvl="7" rtl="0" algn="r">
              <a:lnSpc>
                <a:spcPct val="100000"/>
              </a:lnSpc>
              <a:spcBef>
                <a:spcPts val="0"/>
              </a:spcBef>
              <a:spcAft>
                <a:spcPts val="0"/>
              </a:spcAft>
              <a:buClr>
                <a:schemeClr val="dk1"/>
              </a:buClr>
              <a:buSzPts val="1100"/>
              <a:buNone/>
              <a:defRPr sz="1100">
                <a:solidFill>
                  <a:schemeClr val="dk1"/>
                </a:solidFill>
              </a:defRPr>
            </a:lvl8pPr>
            <a:lvl9pPr lvl="8" rtl="0" algn="r">
              <a:lnSpc>
                <a:spcPct val="100000"/>
              </a:lnSpc>
              <a:spcBef>
                <a:spcPts val="0"/>
              </a:spcBef>
              <a:spcAft>
                <a:spcPts val="0"/>
              </a:spcAft>
              <a:buClr>
                <a:schemeClr val="dk1"/>
              </a:buClr>
              <a:buSzPts val="1100"/>
              <a:buNone/>
              <a:defRPr sz="1100">
                <a:solidFill>
                  <a:schemeClr val="dk1"/>
                </a:solidFill>
              </a:defRPr>
            </a:lvl9pPr>
          </a:lstStyle>
          <a:p/>
        </p:txBody>
      </p:sp>
    </p:spTree>
  </p:cSld>
  <p:clrMapOvr>
    <a:masterClrMapping/>
  </p:clrMapOvr>
  <p:extLst>
    <p:ext uri="{DCECCB84-F9BA-43D5-87BE-67443E8EF086}">
      <p15:sldGuideLst>
        <p15:guide id="1" pos="2074">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23">
    <p:spTree>
      <p:nvGrpSpPr>
        <p:cNvPr id="72" name="Shape 72"/>
        <p:cNvGrpSpPr/>
        <p:nvPr/>
      </p:nvGrpSpPr>
      <p:grpSpPr>
        <a:xfrm>
          <a:off x="0" y="0"/>
          <a:ext cx="0" cy="0"/>
          <a:chOff x="0" y="0"/>
          <a:chExt cx="0" cy="0"/>
        </a:xfrm>
      </p:grpSpPr>
      <p:sp>
        <p:nvSpPr>
          <p:cNvPr id="73" name="Google Shape;73;p10"/>
          <p:cNvSpPr/>
          <p:nvPr/>
        </p:nvSpPr>
        <p:spPr>
          <a:xfrm>
            <a:off x="-38250" y="-19125"/>
            <a:ext cx="3403525" cy="5213625"/>
          </a:xfrm>
          <a:custGeom>
            <a:rect b="b" l="l" r="r" t="t"/>
            <a:pathLst>
              <a:path extrusionOk="0" h="208545" w="136141">
                <a:moveTo>
                  <a:pt x="114980" y="0"/>
                </a:moveTo>
                <a:lnTo>
                  <a:pt x="136141" y="208545"/>
                </a:lnTo>
                <a:lnTo>
                  <a:pt x="0" y="208545"/>
                </a:lnTo>
                <a:lnTo>
                  <a:pt x="0" y="255"/>
                </a:lnTo>
                <a:close/>
              </a:path>
            </a:pathLst>
          </a:custGeom>
          <a:solidFill>
            <a:schemeClr val="dk1"/>
          </a:solidFill>
          <a:ln>
            <a:noFill/>
          </a:ln>
        </p:spPr>
      </p:sp>
      <p:sp>
        <p:nvSpPr>
          <p:cNvPr id="74" name="Google Shape;74;p10"/>
          <p:cNvSpPr/>
          <p:nvPr/>
        </p:nvSpPr>
        <p:spPr>
          <a:xfrm>
            <a:off x="5729875" y="-6374"/>
            <a:ext cx="3792300" cy="5149875"/>
          </a:xfrm>
          <a:custGeom>
            <a:rect b="b" l="l" r="r" t="t"/>
            <a:pathLst>
              <a:path extrusionOk="0" h="205995" w="151692">
                <a:moveTo>
                  <a:pt x="34162" y="510"/>
                </a:moveTo>
                <a:lnTo>
                  <a:pt x="0" y="205995"/>
                </a:lnTo>
                <a:lnTo>
                  <a:pt x="140729" y="205995"/>
                </a:lnTo>
                <a:lnTo>
                  <a:pt x="151692" y="177186"/>
                </a:lnTo>
                <a:lnTo>
                  <a:pt x="140984" y="0"/>
                </a:lnTo>
                <a:close/>
              </a:path>
            </a:pathLst>
          </a:custGeom>
          <a:solidFill>
            <a:schemeClr val="lt1"/>
          </a:solidFill>
          <a:ln>
            <a:noFill/>
          </a:ln>
        </p:spPr>
      </p:sp>
      <p:sp>
        <p:nvSpPr>
          <p:cNvPr id="75" name="Google Shape;75;p10"/>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76" name="Google Shape;76;p10"/>
          <p:cNvSpPr txBox="1"/>
          <p:nvPr>
            <p:ph idx="2" type="ctrTitle"/>
          </p:nvPr>
        </p:nvSpPr>
        <p:spPr>
          <a:xfrm flipH="1">
            <a:off x="719975" y="2423575"/>
            <a:ext cx="1374300" cy="647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100"/>
              <a:buNone/>
              <a:defRPr sz="11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p:txBody>
      </p:sp>
      <p:sp>
        <p:nvSpPr>
          <p:cNvPr id="77" name="Google Shape;77;p10"/>
          <p:cNvSpPr txBox="1"/>
          <p:nvPr>
            <p:ph idx="1" type="subTitle"/>
          </p:nvPr>
        </p:nvSpPr>
        <p:spPr>
          <a:xfrm flipH="1">
            <a:off x="720000" y="2954750"/>
            <a:ext cx="1985100" cy="9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900"/>
              <a:buNone/>
              <a:defRPr sz="900">
                <a:solidFill>
                  <a:schemeClr val="lt1"/>
                </a:solidFill>
              </a:defRPr>
            </a:lvl1pPr>
            <a:lvl2pPr lvl="1" rtl="0">
              <a:lnSpc>
                <a:spcPct val="100000"/>
              </a:lnSpc>
              <a:spcBef>
                <a:spcPts val="0"/>
              </a:spcBef>
              <a:spcAft>
                <a:spcPts val="0"/>
              </a:spcAft>
              <a:buClr>
                <a:schemeClr val="lt1"/>
              </a:buClr>
              <a:buSzPts val="900"/>
              <a:buNone/>
              <a:defRPr sz="900">
                <a:solidFill>
                  <a:schemeClr val="lt1"/>
                </a:solidFill>
              </a:defRPr>
            </a:lvl2pPr>
            <a:lvl3pPr lvl="2" rtl="0">
              <a:lnSpc>
                <a:spcPct val="100000"/>
              </a:lnSpc>
              <a:spcBef>
                <a:spcPts val="0"/>
              </a:spcBef>
              <a:spcAft>
                <a:spcPts val="0"/>
              </a:spcAft>
              <a:buClr>
                <a:schemeClr val="lt1"/>
              </a:buClr>
              <a:buSzPts val="900"/>
              <a:buNone/>
              <a:defRPr sz="900">
                <a:solidFill>
                  <a:schemeClr val="lt1"/>
                </a:solidFill>
              </a:defRPr>
            </a:lvl3pPr>
            <a:lvl4pPr lvl="3" rtl="0">
              <a:lnSpc>
                <a:spcPct val="100000"/>
              </a:lnSpc>
              <a:spcBef>
                <a:spcPts val="0"/>
              </a:spcBef>
              <a:spcAft>
                <a:spcPts val="0"/>
              </a:spcAft>
              <a:buClr>
                <a:schemeClr val="lt1"/>
              </a:buClr>
              <a:buSzPts val="900"/>
              <a:buNone/>
              <a:defRPr sz="900">
                <a:solidFill>
                  <a:schemeClr val="lt1"/>
                </a:solidFill>
              </a:defRPr>
            </a:lvl4pPr>
            <a:lvl5pPr lvl="4" rtl="0">
              <a:lnSpc>
                <a:spcPct val="100000"/>
              </a:lnSpc>
              <a:spcBef>
                <a:spcPts val="0"/>
              </a:spcBef>
              <a:spcAft>
                <a:spcPts val="0"/>
              </a:spcAft>
              <a:buClr>
                <a:schemeClr val="lt1"/>
              </a:buClr>
              <a:buSzPts val="900"/>
              <a:buNone/>
              <a:defRPr sz="900">
                <a:solidFill>
                  <a:schemeClr val="lt1"/>
                </a:solidFill>
              </a:defRPr>
            </a:lvl5pPr>
            <a:lvl6pPr lvl="5" rtl="0">
              <a:lnSpc>
                <a:spcPct val="100000"/>
              </a:lnSpc>
              <a:spcBef>
                <a:spcPts val="0"/>
              </a:spcBef>
              <a:spcAft>
                <a:spcPts val="0"/>
              </a:spcAft>
              <a:buClr>
                <a:schemeClr val="lt1"/>
              </a:buClr>
              <a:buSzPts val="900"/>
              <a:buNone/>
              <a:defRPr sz="900">
                <a:solidFill>
                  <a:schemeClr val="lt1"/>
                </a:solidFill>
              </a:defRPr>
            </a:lvl6pPr>
            <a:lvl7pPr lvl="6" rtl="0">
              <a:lnSpc>
                <a:spcPct val="100000"/>
              </a:lnSpc>
              <a:spcBef>
                <a:spcPts val="0"/>
              </a:spcBef>
              <a:spcAft>
                <a:spcPts val="0"/>
              </a:spcAft>
              <a:buClr>
                <a:schemeClr val="lt1"/>
              </a:buClr>
              <a:buSzPts val="900"/>
              <a:buNone/>
              <a:defRPr sz="900">
                <a:solidFill>
                  <a:schemeClr val="lt1"/>
                </a:solidFill>
              </a:defRPr>
            </a:lvl7pPr>
            <a:lvl8pPr lvl="7" rtl="0">
              <a:lnSpc>
                <a:spcPct val="100000"/>
              </a:lnSpc>
              <a:spcBef>
                <a:spcPts val="0"/>
              </a:spcBef>
              <a:spcAft>
                <a:spcPts val="0"/>
              </a:spcAft>
              <a:buClr>
                <a:schemeClr val="lt1"/>
              </a:buClr>
              <a:buSzPts val="900"/>
              <a:buNone/>
              <a:defRPr sz="900">
                <a:solidFill>
                  <a:schemeClr val="lt1"/>
                </a:solidFill>
              </a:defRPr>
            </a:lvl8pPr>
            <a:lvl9pPr lvl="8" rtl="0">
              <a:lnSpc>
                <a:spcPct val="100000"/>
              </a:lnSpc>
              <a:spcBef>
                <a:spcPts val="0"/>
              </a:spcBef>
              <a:spcAft>
                <a:spcPts val="0"/>
              </a:spcAft>
              <a:buClr>
                <a:schemeClr val="lt1"/>
              </a:buClr>
              <a:buSzPts val="900"/>
              <a:buNone/>
              <a:defRPr sz="900">
                <a:solidFill>
                  <a:schemeClr val="lt1"/>
                </a:solidFill>
              </a:defRPr>
            </a:lvl9pPr>
          </a:lstStyle>
          <a:p/>
        </p:txBody>
      </p:sp>
      <p:sp>
        <p:nvSpPr>
          <p:cNvPr id="78" name="Google Shape;78;p10"/>
          <p:cNvSpPr txBox="1"/>
          <p:nvPr>
            <p:ph idx="3" type="ctrTitle"/>
          </p:nvPr>
        </p:nvSpPr>
        <p:spPr>
          <a:xfrm flipH="1">
            <a:off x="3884850" y="2423575"/>
            <a:ext cx="1374300" cy="64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79" name="Google Shape;79;p10"/>
          <p:cNvSpPr txBox="1"/>
          <p:nvPr>
            <p:ph idx="4" type="subTitle"/>
          </p:nvPr>
        </p:nvSpPr>
        <p:spPr>
          <a:xfrm flipH="1">
            <a:off x="3579450" y="2954750"/>
            <a:ext cx="19851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80" name="Google Shape;80;p10"/>
          <p:cNvSpPr txBox="1"/>
          <p:nvPr>
            <p:ph idx="5" type="ctrTitle"/>
          </p:nvPr>
        </p:nvSpPr>
        <p:spPr>
          <a:xfrm flipH="1">
            <a:off x="7043225" y="2423575"/>
            <a:ext cx="1374300" cy="647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100"/>
              <a:buNone/>
              <a:defRPr sz="1100">
                <a:solidFill>
                  <a:schemeClr val="dk1"/>
                </a:solidFill>
              </a:defRPr>
            </a:lvl1pPr>
            <a:lvl2pPr lvl="1" rtl="0" algn="r">
              <a:spcBef>
                <a:spcPts val="0"/>
              </a:spcBef>
              <a:spcAft>
                <a:spcPts val="0"/>
              </a:spcAft>
              <a:buClr>
                <a:schemeClr val="dk1"/>
              </a:buClr>
              <a:buSzPts val="1100"/>
              <a:buNone/>
              <a:defRPr sz="1100">
                <a:solidFill>
                  <a:schemeClr val="dk1"/>
                </a:solidFill>
              </a:defRPr>
            </a:lvl2pPr>
            <a:lvl3pPr lvl="2" rtl="0" algn="r">
              <a:spcBef>
                <a:spcPts val="0"/>
              </a:spcBef>
              <a:spcAft>
                <a:spcPts val="0"/>
              </a:spcAft>
              <a:buClr>
                <a:schemeClr val="dk1"/>
              </a:buClr>
              <a:buSzPts val="1100"/>
              <a:buNone/>
              <a:defRPr sz="1100">
                <a:solidFill>
                  <a:schemeClr val="dk1"/>
                </a:solidFill>
              </a:defRPr>
            </a:lvl3pPr>
            <a:lvl4pPr lvl="3" rtl="0" algn="r">
              <a:spcBef>
                <a:spcPts val="0"/>
              </a:spcBef>
              <a:spcAft>
                <a:spcPts val="0"/>
              </a:spcAft>
              <a:buClr>
                <a:schemeClr val="dk1"/>
              </a:buClr>
              <a:buSzPts val="1100"/>
              <a:buNone/>
              <a:defRPr sz="1100">
                <a:solidFill>
                  <a:schemeClr val="dk1"/>
                </a:solidFill>
              </a:defRPr>
            </a:lvl4pPr>
            <a:lvl5pPr lvl="4" rtl="0" algn="r">
              <a:spcBef>
                <a:spcPts val="0"/>
              </a:spcBef>
              <a:spcAft>
                <a:spcPts val="0"/>
              </a:spcAft>
              <a:buClr>
                <a:schemeClr val="dk1"/>
              </a:buClr>
              <a:buSzPts val="1100"/>
              <a:buNone/>
              <a:defRPr sz="1100">
                <a:solidFill>
                  <a:schemeClr val="dk1"/>
                </a:solidFill>
              </a:defRPr>
            </a:lvl5pPr>
            <a:lvl6pPr lvl="5" rtl="0" algn="r">
              <a:spcBef>
                <a:spcPts val="0"/>
              </a:spcBef>
              <a:spcAft>
                <a:spcPts val="0"/>
              </a:spcAft>
              <a:buClr>
                <a:schemeClr val="dk1"/>
              </a:buClr>
              <a:buSzPts val="1100"/>
              <a:buNone/>
              <a:defRPr sz="1100">
                <a:solidFill>
                  <a:schemeClr val="dk1"/>
                </a:solidFill>
              </a:defRPr>
            </a:lvl6pPr>
            <a:lvl7pPr lvl="6" rtl="0" algn="r">
              <a:spcBef>
                <a:spcPts val="0"/>
              </a:spcBef>
              <a:spcAft>
                <a:spcPts val="0"/>
              </a:spcAft>
              <a:buClr>
                <a:schemeClr val="dk1"/>
              </a:buClr>
              <a:buSzPts val="1100"/>
              <a:buNone/>
              <a:defRPr sz="1100">
                <a:solidFill>
                  <a:schemeClr val="dk1"/>
                </a:solidFill>
              </a:defRPr>
            </a:lvl7pPr>
            <a:lvl8pPr lvl="7" rtl="0" algn="r">
              <a:spcBef>
                <a:spcPts val="0"/>
              </a:spcBef>
              <a:spcAft>
                <a:spcPts val="0"/>
              </a:spcAft>
              <a:buClr>
                <a:schemeClr val="dk1"/>
              </a:buClr>
              <a:buSzPts val="1100"/>
              <a:buNone/>
              <a:defRPr sz="1100">
                <a:solidFill>
                  <a:schemeClr val="dk1"/>
                </a:solidFill>
              </a:defRPr>
            </a:lvl8pPr>
            <a:lvl9pPr lvl="8" rtl="0" algn="r">
              <a:spcBef>
                <a:spcPts val="0"/>
              </a:spcBef>
              <a:spcAft>
                <a:spcPts val="0"/>
              </a:spcAft>
              <a:buClr>
                <a:schemeClr val="dk1"/>
              </a:buClr>
              <a:buSzPts val="1100"/>
              <a:buNone/>
              <a:defRPr sz="1100">
                <a:solidFill>
                  <a:schemeClr val="dk1"/>
                </a:solidFill>
              </a:defRPr>
            </a:lvl9pPr>
          </a:lstStyle>
          <a:p/>
        </p:txBody>
      </p:sp>
      <p:sp>
        <p:nvSpPr>
          <p:cNvPr id="81" name="Google Shape;81;p10"/>
          <p:cNvSpPr txBox="1"/>
          <p:nvPr>
            <p:ph idx="6" type="subTitle"/>
          </p:nvPr>
        </p:nvSpPr>
        <p:spPr>
          <a:xfrm flipH="1">
            <a:off x="6432425" y="2954750"/>
            <a:ext cx="1985100" cy="97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900"/>
              <a:buNone/>
              <a:defRPr sz="900">
                <a:solidFill>
                  <a:schemeClr val="dk1"/>
                </a:solidFill>
              </a:defRPr>
            </a:lvl1pPr>
            <a:lvl2pPr lvl="1" rtl="0" algn="r">
              <a:lnSpc>
                <a:spcPct val="100000"/>
              </a:lnSpc>
              <a:spcBef>
                <a:spcPts val="0"/>
              </a:spcBef>
              <a:spcAft>
                <a:spcPts val="0"/>
              </a:spcAft>
              <a:buClr>
                <a:schemeClr val="dk1"/>
              </a:buClr>
              <a:buSzPts val="900"/>
              <a:buNone/>
              <a:defRPr sz="900">
                <a:solidFill>
                  <a:schemeClr val="dk1"/>
                </a:solidFill>
              </a:defRPr>
            </a:lvl2pPr>
            <a:lvl3pPr lvl="2" rtl="0" algn="r">
              <a:lnSpc>
                <a:spcPct val="100000"/>
              </a:lnSpc>
              <a:spcBef>
                <a:spcPts val="0"/>
              </a:spcBef>
              <a:spcAft>
                <a:spcPts val="0"/>
              </a:spcAft>
              <a:buClr>
                <a:schemeClr val="dk1"/>
              </a:buClr>
              <a:buSzPts val="900"/>
              <a:buNone/>
              <a:defRPr sz="900">
                <a:solidFill>
                  <a:schemeClr val="dk1"/>
                </a:solidFill>
              </a:defRPr>
            </a:lvl3pPr>
            <a:lvl4pPr lvl="3" rtl="0" algn="r">
              <a:lnSpc>
                <a:spcPct val="100000"/>
              </a:lnSpc>
              <a:spcBef>
                <a:spcPts val="0"/>
              </a:spcBef>
              <a:spcAft>
                <a:spcPts val="0"/>
              </a:spcAft>
              <a:buClr>
                <a:schemeClr val="dk1"/>
              </a:buClr>
              <a:buSzPts val="900"/>
              <a:buNone/>
              <a:defRPr sz="900">
                <a:solidFill>
                  <a:schemeClr val="dk1"/>
                </a:solidFill>
              </a:defRPr>
            </a:lvl4pPr>
            <a:lvl5pPr lvl="4" rtl="0" algn="r">
              <a:lnSpc>
                <a:spcPct val="100000"/>
              </a:lnSpc>
              <a:spcBef>
                <a:spcPts val="0"/>
              </a:spcBef>
              <a:spcAft>
                <a:spcPts val="0"/>
              </a:spcAft>
              <a:buClr>
                <a:schemeClr val="dk1"/>
              </a:buClr>
              <a:buSzPts val="900"/>
              <a:buNone/>
              <a:defRPr sz="900">
                <a:solidFill>
                  <a:schemeClr val="dk1"/>
                </a:solidFill>
              </a:defRPr>
            </a:lvl5pPr>
            <a:lvl6pPr lvl="5" rtl="0" algn="r">
              <a:lnSpc>
                <a:spcPct val="100000"/>
              </a:lnSpc>
              <a:spcBef>
                <a:spcPts val="0"/>
              </a:spcBef>
              <a:spcAft>
                <a:spcPts val="0"/>
              </a:spcAft>
              <a:buClr>
                <a:schemeClr val="dk1"/>
              </a:buClr>
              <a:buSzPts val="900"/>
              <a:buNone/>
              <a:defRPr sz="900">
                <a:solidFill>
                  <a:schemeClr val="dk1"/>
                </a:solidFill>
              </a:defRPr>
            </a:lvl6pPr>
            <a:lvl7pPr lvl="6" rtl="0" algn="r">
              <a:lnSpc>
                <a:spcPct val="100000"/>
              </a:lnSpc>
              <a:spcBef>
                <a:spcPts val="0"/>
              </a:spcBef>
              <a:spcAft>
                <a:spcPts val="0"/>
              </a:spcAft>
              <a:buClr>
                <a:schemeClr val="dk1"/>
              </a:buClr>
              <a:buSzPts val="900"/>
              <a:buNone/>
              <a:defRPr sz="900">
                <a:solidFill>
                  <a:schemeClr val="dk1"/>
                </a:solidFill>
              </a:defRPr>
            </a:lvl7pPr>
            <a:lvl8pPr lvl="7" rtl="0" algn="r">
              <a:lnSpc>
                <a:spcPct val="100000"/>
              </a:lnSpc>
              <a:spcBef>
                <a:spcPts val="0"/>
              </a:spcBef>
              <a:spcAft>
                <a:spcPts val="0"/>
              </a:spcAft>
              <a:buClr>
                <a:schemeClr val="dk1"/>
              </a:buClr>
              <a:buSzPts val="900"/>
              <a:buNone/>
              <a:defRPr sz="900">
                <a:solidFill>
                  <a:schemeClr val="dk1"/>
                </a:solidFill>
              </a:defRPr>
            </a:lvl8pPr>
            <a:lvl9pPr lvl="8" rtl="0" algn="r">
              <a:lnSpc>
                <a:spcPct val="100000"/>
              </a:lnSpc>
              <a:spcBef>
                <a:spcPts val="0"/>
              </a:spcBef>
              <a:spcAft>
                <a:spcPts val="0"/>
              </a:spcAft>
              <a:buClr>
                <a:schemeClr val="dk1"/>
              </a:buClr>
              <a:buSzPts val="900"/>
              <a:buNone/>
              <a:defRPr sz="900">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1pPr>
            <a:lvl2pPr indent="-304800" lvl="1" marL="9144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2pPr>
            <a:lvl3pPr indent="-304800" lvl="2" marL="13716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3pPr>
            <a:lvl4pPr indent="-304800" lvl="3" marL="1828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4pPr>
            <a:lvl5pPr indent="-304800" lvl="4" marL="22860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5pPr>
            <a:lvl6pPr indent="-304800" lvl="5" marL="27432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6pPr>
            <a:lvl7pPr indent="-304800" lvl="6" marL="32004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7pPr>
            <a:lvl8pPr indent="-304800" lvl="7" marL="36576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8pPr>
            <a:lvl9pPr indent="-304800" lvl="8" marL="4114800" rtl="0">
              <a:lnSpc>
                <a:spcPct val="115000"/>
              </a:lnSpc>
              <a:spcBef>
                <a:spcPts val="1600"/>
              </a:spcBef>
              <a:spcAft>
                <a:spcPts val="160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4" name="Shape 104"/>
        <p:cNvGrpSpPr/>
        <p:nvPr/>
      </p:nvGrpSpPr>
      <p:grpSpPr>
        <a:xfrm>
          <a:off x="0" y="0"/>
          <a:ext cx="0" cy="0"/>
          <a:chOff x="0" y="0"/>
          <a:chExt cx="0" cy="0"/>
        </a:xfrm>
      </p:grpSpPr>
      <p:sp>
        <p:nvSpPr>
          <p:cNvPr id="105" name="Google Shape;105;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6" name="Google Shape;106;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8" name="Shape 108"/>
        <p:cNvGrpSpPr/>
        <p:nvPr/>
      </p:nvGrpSpPr>
      <p:grpSpPr>
        <a:xfrm>
          <a:off x="0" y="0"/>
          <a:ext cx="0" cy="0"/>
          <a:chOff x="0" y="0"/>
          <a:chExt cx="0" cy="0"/>
        </a:xfrm>
      </p:grpSpPr>
      <p:sp>
        <p:nvSpPr>
          <p:cNvPr id="109" name="Google Shape;109;p2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10" name="Google Shape;110;p2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5"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photo/leopard_4477007.htm" TargetMode="External"/><Relationship Id="rId10" Type="http://schemas.openxmlformats.org/officeDocument/2006/relationships/hyperlink" Target="https://www.freepik.com/free-photo/red-boat-moored-idyllic-lake-near-rocky-mountains_4513636.htm" TargetMode="External"/><Relationship Id="rId13" Type="http://schemas.openxmlformats.org/officeDocument/2006/relationships/hyperlink" Target="https://www.freepik.com/free-photo/group-corporate-people-working-office_3334355.htm" TargetMode="External"/><Relationship Id="rId12" Type="http://schemas.openxmlformats.org/officeDocument/2006/relationships/hyperlink" Target="https://www.freepik.com/free-photo/rear-view-man-with-black-backpack-standing-bridge_2657342.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laticon.com/packs/human-resources-11" TargetMode="External"/><Relationship Id="rId4" Type="http://schemas.openxmlformats.org/officeDocument/2006/relationships/hyperlink" Target="https://www.flaticon.com/packs/social-media-24" TargetMode="External"/><Relationship Id="rId9" Type="http://schemas.openxmlformats.org/officeDocument/2006/relationships/hyperlink" Target="https://www.freepik.com/free-photo/person-looking-top-skyscraper_4821880.htm" TargetMode="External"/><Relationship Id="rId15" Type="http://schemas.openxmlformats.org/officeDocument/2006/relationships/hyperlink" Target="https://www.freepik.com/free-photo/medium-shot-woman-holding-tablet_5055542.htm" TargetMode="External"/><Relationship Id="rId14" Type="http://schemas.openxmlformats.org/officeDocument/2006/relationships/hyperlink" Target="https://www.freepik.com/free-photo/elegant-man-talking-phone-low-angle-shot_5055499.htm" TargetMode="External"/><Relationship Id="rId17" Type="http://schemas.openxmlformats.org/officeDocument/2006/relationships/hyperlink" Target="https://www.freepik.com/free-photo/railway-train-tracks-with-platforms_4605220.htm" TargetMode="External"/><Relationship Id="rId16" Type="http://schemas.openxmlformats.org/officeDocument/2006/relationships/hyperlink" Target="https://www.freepik.com/free-photo/silhouette-person-s-hand-holding-paper-airplane-against-dramatic-sky_3553373.htm" TargetMode="External"/><Relationship Id="rId5" Type="http://schemas.openxmlformats.org/officeDocument/2006/relationships/hyperlink" Target="https://www.freepik.com/free-photo/reflection-rocky-mountains-sky-beautiful-lake_4513634.htm" TargetMode="External"/><Relationship Id="rId6" Type="http://schemas.openxmlformats.org/officeDocument/2006/relationships/hyperlink" Target="https://www.freepik.com/free-photo/breathtaking-view-sunnylvsfjorden-fjord-famous-seven-sisters-waterfall-norway_4522755.htm" TargetMode="External"/><Relationship Id="rId7" Type="http://schemas.openxmlformats.org/officeDocument/2006/relationships/hyperlink" Target="https://www.freepik.com/free-photo/elevated-view-businessman-running-downstairs_4680215.htm" TargetMode="External"/><Relationship Id="rId8" Type="http://schemas.openxmlformats.org/officeDocument/2006/relationships/hyperlink" Target="https://www.freepik.com/free-photo/two-male-businessman-talking-workplace_4857490.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 Id="rId3" Type="http://schemas.openxmlformats.org/officeDocument/2006/relationships/hyperlink" Target="https://fonts.google.com/specimen/Nunito+Sans" TargetMode="External"/><Relationship Id="rId4" Type="http://schemas.openxmlformats.org/officeDocument/2006/relationships/hyperlink" Target="https://fonts.google.com/specimen/Assistan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 Id="rId3" Type="http://schemas.openxmlformats.org/officeDocument/2006/relationships/hyperlink" Target="https://chrome.google.com/webstore/detail/flaticon-for-gsuit-gslide/haekgjfnhhdkgfgmldhfokhmfkgmciba"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8.xml"/><Relationship Id="rId3" Type="http://schemas.openxmlformats.org/officeDocument/2006/relationships/hyperlink" Target="http://bit.ly/2X9RQ9U" TargetMode="External"/><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hyperlink" Target="https://docs.google.com/spreadsheets/d/1z8AGqjBfo47P5mUdA1zyyPv0lPLmj8hi16splLyV6S4/copy" TargetMode="Externa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Google Shape;116;p22"/>
          <p:cNvSpPr txBox="1"/>
          <p:nvPr>
            <p:ph idx="1" type="subTitle"/>
          </p:nvPr>
        </p:nvSpPr>
        <p:spPr>
          <a:xfrm>
            <a:off x="4151302" y="2757622"/>
            <a:ext cx="43521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Here is where your presentation begins</a:t>
            </a:r>
            <a:endParaRPr>
              <a:solidFill>
                <a:schemeClr val="lt1"/>
              </a:solidFill>
            </a:endParaRPr>
          </a:p>
        </p:txBody>
      </p:sp>
      <p:sp>
        <p:nvSpPr>
          <p:cNvPr id="117" name="Google Shape;117;p22"/>
          <p:cNvSpPr txBox="1"/>
          <p:nvPr>
            <p:ph type="ctrTitle"/>
          </p:nvPr>
        </p:nvSpPr>
        <p:spPr>
          <a:xfrm>
            <a:off x="4863802" y="1290175"/>
            <a:ext cx="36396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NETWORKING </a:t>
            </a:r>
            <a:r>
              <a:rPr lang="en">
                <a:solidFill>
                  <a:schemeClr val="lt1"/>
                </a:solidFill>
              </a:rPr>
              <a:t>NEWSLETTER</a:t>
            </a:r>
            <a:endParaRPr>
              <a:solidFill>
                <a:schemeClr val="lt1"/>
              </a:solidFill>
            </a:endParaRPr>
          </a:p>
        </p:txBody>
      </p:sp>
      <p:sp>
        <p:nvSpPr>
          <p:cNvPr id="118" name="Google Shape;118;p22"/>
          <p:cNvSpPr/>
          <p:nvPr/>
        </p:nvSpPr>
        <p:spPr>
          <a:xfrm flipH="1">
            <a:off x="5919500" y="-211062"/>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9" name="Shape 279"/>
        <p:cNvGrpSpPr/>
        <p:nvPr/>
      </p:nvGrpSpPr>
      <p:grpSpPr>
        <a:xfrm>
          <a:off x="0" y="0"/>
          <a:ext cx="0" cy="0"/>
          <a:chOff x="0" y="0"/>
          <a:chExt cx="0" cy="0"/>
        </a:xfrm>
      </p:grpSpPr>
      <p:sp>
        <p:nvSpPr>
          <p:cNvPr id="280" name="Google Shape;280;p31"/>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 BRIEF</a:t>
            </a:r>
            <a:endParaRPr/>
          </a:p>
        </p:txBody>
      </p:sp>
      <p:sp>
        <p:nvSpPr>
          <p:cNvPr id="281" name="Google Shape;281;p31"/>
          <p:cNvSpPr txBox="1"/>
          <p:nvPr>
            <p:ph idx="2" type="title"/>
          </p:nvPr>
        </p:nvSpPr>
        <p:spPr>
          <a:xfrm flipH="1">
            <a:off x="1889225" y="1753435"/>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2"/>
          <p:cNvSpPr/>
          <p:nvPr/>
        </p:nvSpPr>
        <p:spPr>
          <a:xfrm>
            <a:off x="-1061576" y="1080595"/>
            <a:ext cx="3979200" cy="34476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2"/>
          <p:cNvSpPr/>
          <p:nvPr/>
        </p:nvSpPr>
        <p:spPr>
          <a:xfrm>
            <a:off x="1457049" y="1536841"/>
            <a:ext cx="2769000" cy="23991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8" name="Google Shape;288;p32"/>
          <p:cNvSpPr/>
          <p:nvPr/>
        </p:nvSpPr>
        <p:spPr>
          <a:xfrm>
            <a:off x="3994651" y="911554"/>
            <a:ext cx="1933500" cy="1675200"/>
          </a:xfrm>
          <a:prstGeom prst="hexagon">
            <a:avLst>
              <a:gd fmla="val 25000" name="adj"/>
              <a:gd fmla="val 115470" name="vf"/>
            </a:avLst>
          </a:prstGeom>
          <a:solidFill>
            <a:schemeClr val="lt1"/>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2"/>
          <p:cNvSpPr/>
          <p:nvPr/>
        </p:nvSpPr>
        <p:spPr>
          <a:xfrm>
            <a:off x="3994620" y="2859741"/>
            <a:ext cx="1933500" cy="1675200"/>
          </a:xfrm>
          <a:prstGeom prst="hexagon">
            <a:avLst>
              <a:gd fmla="val 25000" name="adj"/>
              <a:gd fmla="val 115470" name="vf"/>
            </a:avLst>
          </a:prstGeom>
          <a:solidFill>
            <a:schemeClr val="lt1"/>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90" name="Google Shape;290;p32"/>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NEWS</a:t>
            </a:r>
            <a:endParaRPr/>
          </a:p>
        </p:txBody>
      </p:sp>
      <p:grpSp>
        <p:nvGrpSpPr>
          <p:cNvPr id="291" name="Google Shape;291;p32"/>
          <p:cNvGrpSpPr/>
          <p:nvPr/>
        </p:nvGrpSpPr>
        <p:grpSpPr>
          <a:xfrm>
            <a:off x="2621964" y="1846182"/>
            <a:ext cx="438935" cy="424808"/>
            <a:chOff x="1190625" y="322100"/>
            <a:chExt cx="5219200" cy="5051225"/>
          </a:xfrm>
        </p:grpSpPr>
        <p:sp>
          <p:nvSpPr>
            <p:cNvPr id="292" name="Google Shape;292;p32"/>
            <p:cNvSpPr/>
            <p:nvPr/>
          </p:nvSpPr>
          <p:spPr>
            <a:xfrm>
              <a:off x="1756575" y="827725"/>
              <a:ext cx="2772700" cy="2643850"/>
            </a:xfrm>
            <a:custGeom>
              <a:rect b="b" l="l" r="r" t="t"/>
              <a:pathLst>
                <a:path extrusionOk="0" h="105754" w="110908">
                  <a:moveTo>
                    <a:pt x="38785" y="52029"/>
                  </a:moveTo>
                  <a:cubicBezTo>
                    <a:pt x="41395" y="52029"/>
                    <a:pt x="43515" y="54149"/>
                    <a:pt x="43515" y="56759"/>
                  </a:cubicBezTo>
                  <a:cubicBezTo>
                    <a:pt x="43515" y="59336"/>
                    <a:pt x="41395" y="61456"/>
                    <a:pt x="38785" y="61456"/>
                  </a:cubicBezTo>
                  <a:cubicBezTo>
                    <a:pt x="36208" y="61456"/>
                    <a:pt x="34088" y="59336"/>
                    <a:pt x="34088" y="56759"/>
                  </a:cubicBezTo>
                  <a:cubicBezTo>
                    <a:pt x="34088" y="54149"/>
                    <a:pt x="36208" y="52029"/>
                    <a:pt x="38785" y="52029"/>
                  </a:cubicBezTo>
                  <a:close/>
                  <a:moveTo>
                    <a:pt x="58031" y="6002"/>
                  </a:moveTo>
                  <a:cubicBezTo>
                    <a:pt x="70524" y="6002"/>
                    <a:pt x="82300" y="10895"/>
                    <a:pt x="91173" y="19735"/>
                  </a:cubicBezTo>
                  <a:cubicBezTo>
                    <a:pt x="98153" y="26716"/>
                    <a:pt x="102655" y="35523"/>
                    <a:pt x="104253" y="45081"/>
                  </a:cubicBezTo>
                  <a:lnTo>
                    <a:pt x="87813" y="61130"/>
                  </a:lnTo>
                  <a:cubicBezTo>
                    <a:pt x="86280" y="60249"/>
                    <a:pt x="84486" y="59760"/>
                    <a:pt x="82561" y="59760"/>
                  </a:cubicBezTo>
                  <a:cubicBezTo>
                    <a:pt x="78842" y="59760"/>
                    <a:pt x="75580" y="61652"/>
                    <a:pt x="73656" y="64522"/>
                  </a:cubicBezTo>
                  <a:lnTo>
                    <a:pt x="49517" y="56954"/>
                  </a:lnTo>
                  <a:cubicBezTo>
                    <a:pt x="49517" y="56889"/>
                    <a:pt x="49517" y="56824"/>
                    <a:pt x="49517" y="56759"/>
                  </a:cubicBezTo>
                  <a:cubicBezTo>
                    <a:pt x="49517" y="50822"/>
                    <a:pt x="44722" y="46027"/>
                    <a:pt x="38785" y="46027"/>
                  </a:cubicBezTo>
                  <a:cubicBezTo>
                    <a:pt x="32881" y="46027"/>
                    <a:pt x="28053" y="50822"/>
                    <a:pt x="28053" y="56759"/>
                  </a:cubicBezTo>
                  <a:cubicBezTo>
                    <a:pt x="28053" y="58683"/>
                    <a:pt x="28575" y="60510"/>
                    <a:pt x="29489" y="62076"/>
                  </a:cubicBezTo>
                  <a:lnTo>
                    <a:pt x="16799" y="75189"/>
                  </a:lnTo>
                  <a:cubicBezTo>
                    <a:pt x="7209" y="57411"/>
                    <a:pt x="9884" y="34740"/>
                    <a:pt x="24889" y="19735"/>
                  </a:cubicBezTo>
                  <a:cubicBezTo>
                    <a:pt x="33729" y="10895"/>
                    <a:pt x="45505" y="6002"/>
                    <a:pt x="58031" y="6002"/>
                  </a:cubicBezTo>
                  <a:close/>
                  <a:moveTo>
                    <a:pt x="82561" y="65762"/>
                  </a:moveTo>
                  <a:cubicBezTo>
                    <a:pt x="85171" y="65762"/>
                    <a:pt x="87291" y="67882"/>
                    <a:pt x="87291" y="70492"/>
                  </a:cubicBezTo>
                  <a:cubicBezTo>
                    <a:pt x="87291" y="73069"/>
                    <a:pt x="85171" y="75189"/>
                    <a:pt x="82561" y="75189"/>
                  </a:cubicBezTo>
                  <a:cubicBezTo>
                    <a:pt x="79984" y="75189"/>
                    <a:pt x="77864" y="73069"/>
                    <a:pt x="77864" y="70492"/>
                  </a:cubicBezTo>
                  <a:cubicBezTo>
                    <a:pt x="77864" y="67882"/>
                    <a:pt x="79984" y="65762"/>
                    <a:pt x="82561" y="65762"/>
                  </a:cubicBezTo>
                  <a:close/>
                  <a:moveTo>
                    <a:pt x="104873" y="52877"/>
                  </a:moveTo>
                  <a:cubicBezTo>
                    <a:pt x="104873" y="65403"/>
                    <a:pt x="100013" y="77146"/>
                    <a:pt x="91173" y="86019"/>
                  </a:cubicBezTo>
                  <a:cubicBezTo>
                    <a:pt x="82300" y="94859"/>
                    <a:pt x="70524" y="99719"/>
                    <a:pt x="58031" y="99719"/>
                  </a:cubicBezTo>
                  <a:cubicBezTo>
                    <a:pt x="45505" y="99719"/>
                    <a:pt x="33729" y="94859"/>
                    <a:pt x="24889" y="86019"/>
                  </a:cubicBezTo>
                  <a:cubicBezTo>
                    <a:pt x="23128" y="84257"/>
                    <a:pt x="21529" y="82398"/>
                    <a:pt x="20127" y="80441"/>
                  </a:cubicBezTo>
                  <a:lnTo>
                    <a:pt x="33794" y="66251"/>
                  </a:lnTo>
                  <a:cubicBezTo>
                    <a:pt x="35295" y="67034"/>
                    <a:pt x="36991" y="67491"/>
                    <a:pt x="38785" y="67491"/>
                  </a:cubicBezTo>
                  <a:cubicBezTo>
                    <a:pt x="42504" y="67491"/>
                    <a:pt x="45798" y="65566"/>
                    <a:pt x="47723" y="62696"/>
                  </a:cubicBezTo>
                  <a:lnTo>
                    <a:pt x="71829" y="70263"/>
                  </a:lnTo>
                  <a:cubicBezTo>
                    <a:pt x="71829" y="70329"/>
                    <a:pt x="71829" y="70426"/>
                    <a:pt x="71829" y="70492"/>
                  </a:cubicBezTo>
                  <a:cubicBezTo>
                    <a:pt x="71829" y="76396"/>
                    <a:pt x="76657" y="81224"/>
                    <a:pt x="82561" y="81224"/>
                  </a:cubicBezTo>
                  <a:cubicBezTo>
                    <a:pt x="88498" y="81224"/>
                    <a:pt x="93293" y="76396"/>
                    <a:pt x="93293" y="70492"/>
                  </a:cubicBezTo>
                  <a:cubicBezTo>
                    <a:pt x="93293" y="68665"/>
                    <a:pt x="92836" y="66936"/>
                    <a:pt x="92021" y="65436"/>
                  </a:cubicBezTo>
                  <a:lnTo>
                    <a:pt x="104873" y="52877"/>
                  </a:lnTo>
                  <a:close/>
                  <a:moveTo>
                    <a:pt x="58031" y="0"/>
                  </a:moveTo>
                  <a:cubicBezTo>
                    <a:pt x="43907" y="0"/>
                    <a:pt x="30630" y="5480"/>
                    <a:pt x="20616" y="15462"/>
                  </a:cubicBezTo>
                  <a:cubicBezTo>
                    <a:pt x="0" y="36110"/>
                    <a:pt x="0" y="69644"/>
                    <a:pt x="20616" y="90259"/>
                  </a:cubicBezTo>
                  <a:cubicBezTo>
                    <a:pt x="30630" y="100241"/>
                    <a:pt x="43907" y="105754"/>
                    <a:pt x="58031" y="105754"/>
                  </a:cubicBezTo>
                  <a:cubicBezTo>
                    <a:pt x="72155" y="105754"/>
                    <a:pt x="85432" y="100241"/>
                    <a:pt x="95413" y="90259"/>
                  </a:cubicBezTo>
                  <a:cubicBezTo>
                    <a:pt x="105395" y="80278"/>
                    <a:pt x="110908" y="67001"/>
                    <a:pt x="110908" y="52877"/>
                  </a:cubicBezTo>
                  <a:cubicBezTo>
                    <a:pt x="110908" y="38753"/>
                    <a:pt x="105395" y="25476"/>
                    <a:pt x="95413" y="15462"/>
                  </a:cubicBezTo>
                  <a:cubicBezTo>
                    <a:pt x="85432" y="5480"/>
                    <a:pt x="72155" y="0"/>
                    <a:pt x="580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2"/>
            <p:cNvSpPr/>
            <p:nvPr/>
          </p:nvSpPr>
          <p:spPr>
            <a:xfrm>
              <a:off x="2540250" y="1133150"/>
              <a:ext cx="1003100" cy="361675"/>
            </a:xfrm>
            <a:custGeom>
              <a:rect b="b" l="l" r="r" t="t"/>
              <a:pathLst>
                <a:path extrusionOk="0" h="14467" w="40124">
                  <a:moveTo>
                    <a:pt x="26695" y="0"/>
                  </a:moveTo>
                  <a:cubicBezTo>
                    <a:pt x="17011" y="0"/>
                    <a:pt x="7480" y="3432"/>
                    <a:pt x="1" y="9932"/>
                  </a:cubicBezTo>
                  <a:lnTo>
                    <a:pt x="3948" y="14466"/>
                  </a:lnTo>
                  <a:cubicBezTo>
                    <a:pt x="10333" y="8927"/>
                    <a:pt x="18447" y="6012"/>
                    <a:pt x="26688" y="6012"/>
                  </a:cubicBezTo>
                  <a:cubicBezTo>
                    <a:pt x="30530" y="6012"/>
                    <a:pt x="34399" y="6646"/>
                    <a:pt x="38134" y="7942"/>
                  </a:cubicBezTo>
                  <a:lnTo>
                    <a:pt x="40123" y="2266"/>
                  </a:lnTo>
                  <a:cubicBezTo>
                    <a:pt x="35741" y="744"/>
                    <a:pt x="31202" y="0"/>
                    <a:pt x="26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2"/>
            <p:cNvSpPr/>
            <p:nvPr/>
          </p:nvSpPr>
          <p:spPr>
            <a:xfrm>
              <a:off x="3658300" y="1281125"/>
              <a:ext cx="211250" cy="211250"/>
            </a:xfrm>
            <a:custGeom>
              <a:rect b="b" l="l" r="r" t="t"/>
              <a:pathLst>
                <a:path extrusionOk="0" h="8450" w="8450">
                  <a:moveTo>
                    <a:pt x="3132" y="1"/>
                  </a:moveTo>
                  <a:lnTo>
                    <a:pt x="1" y="5122"/>
                  </a:lnTo>
                  <a:cubicBezTo>
                    <a:pt x="1566" y="6101"/>
                    <a:pt x="3100" y="7210"/>
                    <a:pt x="4535" y="8449"/>
                  </a:cubicBezTo>
                  <a:lnTo>
                    <a:pt x="8449" y="3883"/>
                  </a:lnTo>
                  <a:cubicBezTo>
                    <a:pt x="6786" y="2447"/>
                    <a:pt x="4992" y="1143"/>
                    <a:pt x="3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2"/>
            <p:cNvSpPr/>
            <p:nvPr/>
          </p:nvSpPr>
          <p:spPr>
            <a:xfrm>
              <a:off x="2827325" y="2952900"/>
              <a:ext cx="591250" cy="213675"/>
            </a:xfrm>
            <a:custGeom>
              <a:rect b="b" l="l" r="r" t="t"/>
              <a:pathLst>
                <a:path extrusionOk="0" h="8547" w="23650">
                  <a:moveTo>
                    <a:pt x="2251" y="1"/>
                  </a:moveTo>
                  <a:lnTo>
                    <a:pt x="0" y="5611"/>
                  </a:lnTo>
                  <a:cubicBezTo>
                    <a:pt x="4860" y="7536"/>
                    <a:pt x="9982" y="8547"/>
                    <a:pt x="15168" y="8547"/>
                  </a:cubicBezTo>
                  <a:cubicBezTo>
                    <a:pt x="17974" y="8547"/>
                    <a:pt x="20844" y="8253"/>
                    <a:pt x="23649" y="7634"/>
                  </a:cubicBezTo>
                  <a:lnTo>
                    <a:pt x="22410" y="1762"/>
                  </a:lnTo>
                  <a:cubicBezTo>
                    <a:pt x="20021" y="2267"/>
                    <a:pt x="17607" y="2518"/>
                    <a:pt x="15203" y="2518"/>
                  </a:cubicBezTo>
                  <a:cubicBezTo>
                    <a:pt x="10781" y="2518"/>
                    <a:pt x="6393" y="1670"/>
                    <a:pt x="22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2"/>
            <p:cNvSpPr/>
            <p:nvPr/>
          </p:nvSpPr>
          <p:spPr>
            <a:xfrm>
              <a:off x="1190625" y="322100"/>
              <a:ext cx="5219200" cy="5051225"/>
            </a:xfrm>
            <a:custGeom>
              <a:rect b="b" l="l" r="r" t="t"/>
              <a:pathLst>
                <a:path extrusionOk="0" h="202049" w="208768">
                  <a:moveTo>
                    <a:pt x="163850" y="28380"/>
                  </a:moveTo>
                  <a:cubicBezTo>
                    <a:pt x="166427" y="28380"/>
                    <a:pt x="168547" y="30500"/>
                    <a:pt x="168547" y="33110"/>
                  </a:cubicBezTo>
                  <a:cubicBezTo>
                    <a:pt x="168547" y="35687"/>
                    <a:pt x="166427" y="37807"/>
                    <a:pt x="163850" y="37807"/>
                  </a:cubicBezTo>
                  <a:cubicBezTo>
                    <a:pt x="161240" y="37807"/>
                    <a:pt x="159120" y="35687"/>
                    <a:pt x="159120" y="33110"/>
                  </a:cubicBezTo>
                  <a:cubicBezTo>
                    <a:pt x="159120" y="30500"/>
                    <a:pt x="161240" y="28380"/>
                    <a:pt x="163850" y="28380"/>
                  </a:cubicBezTo>
                  <a:close/>
                  <a:moveTo>
                    <a:pt x="10732" y="124804"/>
                  </a:moveTo>
                  <a:cubicBezTo>
                    <a:pt x="13342" y="124804"/>
                    <a:pt x="15429" y="126925"/>
                    <a:pt x="15429" y="129534"/>
                  </a:cubicBezTo>
                  <a:cubicBezTo>
                    <a:pt x="15429" y="132111"/>
                    <a:pt x="13342" y="134232"/>
                    <a:pt x="10732" y="134232"/>
                  </a:cubicBezTo>
                  <a:cubicBezTo>
                    <a:pt x="8122" y="134232"/>
                    <a:pt x="6035" y="132111"/>
                    <a:pt x="6035" y="129534"/>
                  </a:cubicBezTo>
                  <a:cubicBezTo>
                    <a:pt x="6035" y="126925"/>
                    <a:pt x="8122" y="124804"/>
                    <a:pt x="10732" y="124804"/>
                  </a:cubicBezTo>
                  <a:close/>
                  <a:moveTo>
                    <a:pt x="80669" y="6199"/>
                  </a:moveTo>
                  <a:cubicBezTo>
                    <a:pt x="97794" y="6199"/>
                    <a:pt x="114920" y="12723"/>
                    <a:pt x="127968" y="25771"/>
                  </a:cubicBezTo>
                  <a:cubicBezTo>
                    <a:pt x="154064" y="51866"/>
                    <a:pt x="154064" y="94337"/>
                    <a:pt x="127968" y="120401"/>
                  </a:cubicBezTo>
                  <a:cubicBezTo>
                    <a:pt x="114920" y="133449"/>
                    <a:pt x="97786" y="139973"/>
                    <a:pt x="80653" y="139973"/>
                  </a:cubicBezTo>
                  <a:cubicBezTo>
                    <a:pt x="63519" y="139973"/>
                    <a:pt x="46385" y="133449"/>
                    <a:pt x="33338" y="120401"/>
                  </a:cubicBezTo>
                  <a:cubicBezTo>
                    <a:pt x="7242" y="94337"/>
                    <a:pt x="7242" y="51866"/>
                    <a:pt x="33338" y="25771"/>
                  </a:cubicBezTo>
                  <a:cubicBezTo>
                    <a:pt x="46385" y="12723"/>
                    <a:pt x="63511" y="6199"/>
                    <a:pt x="80669" y="6199"/>
                  </a:cubicBezTo>
                  <a:close/>
                  <a:moveTo>
                    <a:pt x="137232" y="119161"/>
                  </a:moveTo>
                  <a:lnTo>
                    <a:pt x="147474" y="130121"/>
                  </a:lnTo>
                  <a:lnTo>
                    <a:pt x="136808" y="140788"/>
                  </a:lnTo>
                  <a:lnTo>
                    <a:pt x="126532" y="129828"/>
                  </a:lnTo>
                  <a:cubicBezTo>
                    <a:pt x="128490" y="128230"/>
                    <a:pt x="130414" y="126501"/>
                    <a:pt x="132241" y="124674"/>
                  </a:cubicBezTo>
                  <a:cubicBezTo>
                    <a:pt x="134002" y="122912"/>
                    <a:pt x="135666" y="121053"/>
                    <a:pt x="137232" y="119161"/>
                  </a:cubicBezTo>
                  <a:close/>
                  <a:moveTo>
                    <a:pt x="156119" y="129991"/>
                  </a:moveTo>
                  <a:lnTo>
                    <a:pt x="200253" y="173963"/>
                  </a:lnTo>
                  <a:lnTo>
                    <a:pt x="180681" y="193535"/>
                  </a:lnTo>
                  <a:lnTo>
                    <a:pt x="136547" y="149563"/>
                  </a:lnTo>
                  <a:lnTo>
                    <a:pt x="156119" y="129991"/>
                  </a:lnTo>
                  <a:close/>
                  <a:moveTo>
                    <a:pt x="178398" y="1"/>
                  </a:moveTo>
                  <a:lnTo>
                    <a:pt x="178398" y="6003"/>
                  </a:lnTo>
                  <a:lnTo>
                    <a:pt x="187499" y="6003"/>
                  </a:lnTo>
                  <a:lnTo>
                    <a:pt x="169264" y="23846"/>
                  </a:lnTo>
                  <a:cubicBezTo>
                    <a:pt x="167666" y="22900"/>
                    <a:pt x="165807" y="22378"/>
                    <a:pt x="163850" y="22378"/>
                  </a:cubicBezTo>
                  <a:cubicBezTo>
                    <a:pt x="157913" y="22378"/>
                    <a:pt x="153118" y="27173"/>
                    <a:pt x="153118" y="33110"/>
                  </a:cubicBezTo>
                  <a:cubicBezTo>
                    <a:pt x="153118" y="35002"/>
                    <a:pt x="153607" y="36763"/>
                    <a:pt x="154455" y="38329"/>
                  </a:cubicBezTo>
                  <a:lnTo>
                    <a:pt x="147866" y="44755"/>
                  </a:lnTo>
                  <a:cubicBezTo>
                    <a:pt x="144310" y="36307"/>
                    <a:pt x="139124" y="28380"/>
                    <a:pt x="132241" y="21530"/>
                  </a:cubicBezTo>
                  <a:cubicBezTo>
                    <a:pt x="118019" y="7308"/>
                    <a:pt x="99336" y="197"/>
                    <a:pt x="80657" y="197"/>
                  </a:cubicBezTo>
                  <a:cubicBezTo>
                    <a:pt x="61978" y="197"/>
                    <a:pt x="43303" y="7308"/>
                    <a:pt x="29097" y="21530"/>
                  </a:cubicBezTo>
                  <a:cubicBezTo>
                    <a:pt x="3751" y="46843"/>
                    <a:pt x="979" y="86346"/>
                    <a:pt x="20779" y="114758"/>
                  </a:cubicBezTo>
                  <a:lnTo>
                    <a:pt x="15723" y="120009"/>
                  </a:lnTo>
                  <a:cubicBezTo>
                    <a:pt x="14222" y="119226"/>
                    <a:pt x="12526" y="118802"/>
                    <a:pt x="10732" y="118802"/>
                  </a:cubicBezTo>
                  <a:cubicBezTo>
                    <a:pt x="4828" y="118802"/>
                    <a:pt x="0" y="123598"/>
                    <a:pt x="0" y="129534"/>
                  </a:cubicBezTo>
                  <a:cubicBezTo>
                    <a:pt x="0" y="135439"/>
                    <a:pt x="4828" y="140266"/>
                    <a:pt x="10732" y="140266"/>
                  </a:cubicBezTo>
                  <a:cubicBezTo>
                    <a:pt x="16636" y="140266"/>
                    <a:pt x="21464" y="135439"/>
                    <a:pt x="21464" y="129534"/>
                  </a:cubicBezTo>
                  <a:cubicBezTo>
                    <a:pt x="21464" y="127577"/>
                    <a:pt x="20942" y="125783"/>
                    <a:pt x="20061" y="124185"/>
                  </a:cubicBezTo>
                  <a:lnTo>
                    <a:pt x="24465" y="119618"/>
                  </a:lnTo>
                  <a:cubicBezTo>
                    <a:pt x="25933" y="121347"/>
                    <a:pt x="27466" y="123043"/>
                    <a:pt x="29097" y="124674"/>
                  </a:cubicBezTo>
                  <a:cubicBezTo>
                    <a:pt x="43319" y="138896"/>
                    <a:pt x="61978" y="146007"/>
                    <a:pt x="80669" y="146007"/>
                  </a:cubicBezTo>
                  <a:cubicBezTo>
                    <a:pt x="94989" y="146007"/>
                    <a:pt x="109342" y="141799"/>
                    <a:pt x="121672" y="133416"/>
                  </a:cubicBezTo>
                  <a:lnTo>
                    <a:pt x="132535" y="145061"/>
                  </a:lnTo>
                  <a:lnTo>
                    <a:pt x="128000" y="149563"/>
                  </a:lnTo>
                  <a:lnTo>
                    <a:pt x="180681" y="202048"/>
                  </a:lnTo>
                  <a:lnTo>
                    <a:pt x="208767" y="173963"/>
                  </a:lnTo>
                  <a:lnTo>
                    <a:pt x="156086" y="121477"/>
                  </a:lnTo>
                  <a:lnTo>
                    <a:pt x="151715" y="125848"/>
                  </a:lnTo>
                  <a:lnTo>
                    <a:pt x="140885" y="114268"/>
                  </a:lnTo>
                  <a:cubicBezTo>
                    <a:pt x="153705" y="95479"/>
                    <a:pt x="156804" y="71993"/>
                    <a:pt x="150149" y="50953"/>
                  </a:cubicBezTo>
                  <a:lnTo>
                    <a:pt x="158761" y="42537"/>
                  </a:lnTo>
                  <a:cubicBezTo>
                    <a:pt x="160261" y="43385"/>
                    <a:pt x="161990" y="43842"/>
                    <a:pt x="163850" y="43842"/>
                  </a:cubicBezTo>
                  <a:cubicBezTo>
                    <a:pt x="169754" y="43842"/>
                    <a:pt x="174582" y="39014"/>
                    <a:pt x="174582" y="33110"/>
                  </a:cubicBezTo>
                  <a:cubicBezTo>
                    <a:pt x="174582" y="31349"/>
                    <a:pt x="174157" y="29685"/>
                    <a:pt x="173407" y="28217"/>
                  </a:cubicBezTo>
                  <a:lnTo>
                    <a:pt x="191870" y="10178"/>
                  </a:lnTo>
                  <a:lnTo>
                    <a:pt x="191870" y="19508"/>
                  </a:lnTo>
                  <a:lnTo>
                    <a:pt x="197905" y="19508"/>
                  </a:lnTo>
                  <a:lnTo>
                    <a:pt x="1979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2"/>
            <p:cNvSpPr/>
            <p:nvPr/>
          </p:nvSpPr>
          <p:spPr>
            <a:xfrm>
              <a:off x="4877475" y="3790425"/>
              <a:ext cx="738050" cy="628775"/>
            </a:xfrm>
            <a:custGeom>
              <a:rect b="b" l="l" r="r" t="t"/>
              <a:pathLst>
                <a:path extrusionOk="0" h="25151" w="29522">
                  <a:moveTo>
                    <a:pt x="8645" y="0"/>
                  </a:moveTo>
                  <a:lnTo>
                    <a:pt x="0" y="8612"/>
                  </a:lnTo>
                  <a:lnTo>
                    <a:pt x="4274" y="12885"/>
                  </a:lnTo>
                  <a:lnTo>
                    <a:pt x="8645" y="8514"/>
                  </a:lnTo>
                  <a:lnTo>
                    <a:pt x="25248" y="25150"/>
                  </a:lnTo>
                  <a:lnTo>
                    <a:pt x="29521" y="20877"/>
                  </a:lnTo>
                  <a:lnTo>
                    <a:pt x="86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2"/>
            <p:cNvSpPr/>
            <p:nvPr/>
          </p:nvSpPr>
          <p:spPr>
            <a:xfrm>
              <a:off x="5637525" y="4441175"/>
              <a:ext cx="218575" cy="217775"/>
            </a:xfrm>
            <a:custGeom>
              <a:rect b="b" l="l" r="r" t="t"/>
              <a:pathLst>
                <a:path extrusionOk="0" h="8711" w="8743">
                  <a:moveTo>
                    <a:pt x="4273" y="1"/>
                  </a:moveTo>
                  <a:lnTo>
                    <a:pt x="0" y="4274"/>
                  </a:lnTo>
                  <a:lnTo>
                    <a:pt x="4469" y="8710"/>
                  </a:lnTo>
                  <a:lnTo>
                    <a:pt x="8742" y="4470"/>
                  </a:lnTo>
                  <a:lnTo>
                    <a:pt x="4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2"/>
            <p:cNvSpPr/>
            <p:nvPr/>
          </p:nvSpPr>
          <p:spPr>
            <a:xfrm>
              <a:off x="2006100" y="4048925"/>
              <a:ext cx="150900" cy="164750"/>
            </a:xfrm>
            <a:custGeom>
              <a:rect b="b" l="l" r="r" t="t"/>
              <a:pathLst>
                <a:path extrusionOk="0" h="6590" w="6036">
                  <a:moveTo>
                    <a:pt x="1" y="1"/>
                  </a:moveTo>
                  <a:lnTo>
                    <a:pt x="1" y="6590"/>
                  </a:lnTo>
                  <a:lnTo>
                    <a:pt x="6036" y="6590"/>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2"/>
            <p:cNvSpPr/>
            <p:nvPr/>
          </p:nvSpPr>
          <p:spPr>
            <a:xfrm>
              <a:off x="2006100" y="4968800"/>
              <a:ext cx="150900" cy="163950"/>
            </a:xfrm>
            <a:custGeom>
              <a:rect b="b" l="l" r="r" t="t"/>
              <a:pathLst>
                <a:path extrusionOk="0" h="6558" w="6036">
                  <a:moveTo>
                    <a:pt x="1" y="1"/>
                  </a:moveTo>
                  <a:lnTo>
                    <a:pt x="1" y="6557"/>
                  </a:lnTo>
                  <a:lnTo>
                    <a:pt x="6036" y="6557"/>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2"/>
            <p:cNvSpPr/>
            <p:nvPr/>
          </p:nvSpPr>
          <p:spPr>
            <a:xfrm>
              <a:off x="3246475" y="4365350"/>
              <a:ext cx="150900" cy="163925"/>
            </a:xfrm>
            <a:custGeom>
              <a:rect b="b" l="l" r="r" t="t"/>
              <a:pathLst>
                <a:path extrusionOk="0" h="6557" w="6036">
                  <a:moveTo>
                    <a:pt x="1" y="0"/>
                  </a:moveTo>
                  <a:lnTo>
                    <a:pt x="1" y="6557"/>
                  </a:lnTo>
                  <a:lnTo>
                    <a:pt x="6035" y="6557"/>
                  </a:lnTo>
                  <a:lnTo>
                    <a:pt x="60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2"/>
            <p:cNvSpPr/>
            <p:nvPr/>
          </p:nvSpPr>
          <p:spPr>
            <a:xfrm>
              <a:off x="5404275" y="3011625"/>
              <a:ext cx="150900" cy="163925"/>
            </a:xfrm>
            <a:custGeom>
              <a:rect b="b" l="l" r="r" t="t"/>
              <a:pathLst>
                <a:path extrusionOk="0" h="6557" w="6036">
                  <a:moveTo>
                    <a:pt x="1" y="0"/>
                  </a:moveTo>
                  <a:lnTo>
                    <a:pt x="1" y="6557"/>
                  </a:lnTo>
                  <a:lnTo>
                    <a:pt x="6036" y="6557"/>
                  </a:lnTo>
                  <a:lnTo>
                    <a:pt x="60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2"/>
            <p:cNvSpPr/>
            <p:nvPr/>
          </p:nvSpPr>
          <p:spPr>
            <a:xfrm>
              <a:off x="5575550" y="1705200"/>
              <a:ext cx="150075" cy="163925"/>
            </a:xfrm>
            <a:custGeom>
              <a:rect b="b" l="l" r="r" t="t"/>
              <a:pathLst>
                <a:path extrusionOk="0" h="6557" w="6003">
                  <a:moveTo>
                    <a:pt x="0" y="0"/>
                  </a:moveTo>
                  <a:lnTo>
                    <a:pt x="0" y="6557"/>
                  </a:lnTo>
                  <a:lnTo>
                    <a:pt x="6002" y="6557"/>
                  </a:lnTo>
                  <a:lnTo>
                    <a:pt x="60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2"/>
            <p:cNvSpPr/>
            <p:nvPr/>
          </p:nvSpPr>
          <p:spPr>
            <a:xfrm>
              <a:off x="6073800" y="2396725"/>
              <a:ext cx="150900" cy="163950"/>
            </a:xfrm>
            <a:custGeom>
              <a:rect b="b" l="l" r="r" t="t"/>
              <a:pathLst>
                <a:path extrusionOk="0" h="6558" w="6036">
                  <a:moveTo>
                    <a:pt x="1" y="1"/>
                  </a:moveTo>
                  <a:lnTo>
                    <a:pt x="1" y="6557"/>
                  </a:lnTo>
                  <a:lnTo>
                    <a:pt x="6035" y="6557"/>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32"/>
          <p:cNvGrpSpPr/>
          <p:nvPr/>
        </p:nvGrpSpPr>
        <p:grpSpPr>
          <a:xfrm>
            <a:off x="4823145" y="1074974"/>
            <a:ext cx="276470" cy="300104"/>
            <a:chOff x="1396125" y="238125"/>
            <a:chExt cx="4808175" cy="5219200"/>
          </a:xfrm>
        </p:grpSpPr>
        <p:sp>
          <p:nvSpPr>
            <p:cNvPr id="306" name="Google Shape;306;p32"/>
            <p:cNvSpPr/>
            <p:nvPr/>
          </p:nvSpPr>
          <p:spPr>
            <a:xfrm>
              <a:off x="2765325" y="3455250"/>
              <a:ext cx="1363550" cy="1363525"/>
            </a:xfrm>
            <a:custGeom>
              <a:rect b="b" l="l" r="r" t="t"/>
              <a:pathLst>
                <a:path extrusionOk="0" h="54541" w="54542">
                  <a:moveTo>
                    <a:pt x="27271" y="5578"/>
                  </a:moveTo>
                  <a:cubicBezTo>
                    <a:pt x="39210" y="5578"/>
                    <a:pt x="48963" y="15299"/>
                    <a:pt x="48963" y="27271"/>
                  </a:cubicBezTo>
                  <a:cubicBezTo>
                    <a:pt x="48963" y="39242"/>
                    <a:pt x="39210" y="48963"/>
                    <a:pt x="27271" y="48963"/>
                  </a:cubicBezTo>
                  <a:cubicBezTo>
                    <a:pt x="15300" y="48963"/>
                    <a:pt x="5579" y="39242"/>
                    <a:pt x="5579" y="27271"/>
                  </a:cubicBezTo>
                  <a:cubicBezTo>
                    <a:pt x="5579" y="15299"/>
                    <a:pt x="15300" y="5578"/>
                    <a:pt x="27271" y="5578"/>
                  </a:cubicBezTo>
                  <a:close/>
                  <a:moveTo>
                    <a:pt x="27271" y="0"/>
                  </a:moveTo>
                  <a:cubicBezTo>
                    <a:pt x="12233" y="0"/>
                    <a:pt x="1" y="12233"/>
                    <a:pt x="1" y="27271"/>
                  </a:cubicBezTo>
                  <a:cubicBezTo>
                    <a:pt x="1" y="42308"/>
                    <a:pt x="12233" y="54541"/>
                    <a:pt x="27271" y="54541"/>
                  </a:cubicBezTo>
                  <a:cubicBezTo>
                    <a:pt x="42309" y="54541"/>
                    <a:pt x="54541" y="42308"/>
                    <a:pt x="54541" y="27271"/>
                  </a:cubicBezTo>
                  <a:cubicBezTo>
                    <a:pt x="54541" y="12233"/>
                    <a:pt x="42309" y="0"/>
                    <a:pt x="27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2"/>
            <p:cNvSpPr/>
            <p:nvPr/>
          </p:nvSpPr>
          <p:spPr>
            <a:xfrm>
              <a:off x="4722525" y="1882975"/>
              <a:ext cx="916650" cy="916625"/>
            </a:xfrm>
            <a:custGeom>
              <a:rect b="b" l="l" r="r" t="t"/>
              <a:pathLst>
                <a:path extrusionOk="0" h="36665" w="36666">
                  <a:moveTo>
                    <a:pt x="18333" y="6035"/>
                  </a:moveTo>
                  <a:cubicBezTo>
                    <a:pt x="25118" y="6035"/>
                    <a:pt x="30631" y="11548"/>
                    <a:pt x="30631" y="18333"/>
                  </a:cubicBezTo>
                  <a:cubicBezTo>
                    <a:pt x="30631" y="25118"/>
                    <a:pt x="25118" y="30663"/>
                    <a:pt x="18333" y="30663"/>
                  </a:cubicBezTo>
                  <a:cubicBezTo>
                    <a:pt x="11548" y="30663"/>
                    <a:pt x="6003" y="25118"/>
                    <a:pt x="6003" y="18333"/>
                  </a:cubicBezTo>
                  <a:cubicBezTo>
                    <a:pt x="6003" y="11548"/>
                    <a:pt x="11548" y="6035"/>
                    <a:pt x="18333" y="6035"/>
                  </a:cubicBezTo>
                  <a:close/>
                  <a:moveTo>
                    <a:pt x="18333" y="0"/>
                  </a:moveTo>
                  <a:cubicBezTo>
                    <a:pt x="8221" y="0"/>
                    <a:pt x="1" y="8253"/>
                    <a:pt x="1" y="18333"/>
                  </a:cubicBezTo>
                  <a:cubicBezTo>
                    <a:pt x="1" y="28445"/>
                    <a:pt x="8221" y="36665"/>
                    <a:pt x="18333" y="36665"/>
                  </a:cubicBezTo>
                  <a:cubicBezTo>
                    <a:pt x="28413" y="36665"/>
                    <a:pt x="36665" y="28445"/>
                    <a:pt x="36665" y="18333"/>
                  </a:cubicBezTo>
                  <a:cubicBezTo>
                    <a:pt x="36665" y="8253"/>
                    <a:pt x="28413" y="0"/>
                    <a:pt x="18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2"/>
            <p:cNvSpPr/>
            <p:nvPr/>
          </p:nvSpPr>
          <p:spPr>
            <a:xfrm>
              <a:off x="5321925" y="3494400"/>
              <a:ext cx="565150" cy="868525"/>
            </a:xfrm>
            <a:custGeom>
              <a:rect b="b" l="l" r="r" t="t"/>
              <a:pathLst>
                <a:path extrusionOk="0" h="34741" w="22606">
                  <a:moveTo>
                    <a:pt x="16767" y="0"/>
                  </a:moveTo>
                  <a:cubicBezTo>
                    <a:pt x="13831" y="11384"/>
                    <a:pt x="8025" y="21986"/>
                    <a:pt x="0" y="30663"/>
                  </a:cubicBezTo>
                  <a:lnTo>
                    <a:pt x="4437" y="34740"/>
                  </a:lnTo>
                  <a:cubicBezTo>
                    <a:pt x="13146" y="25346"/>
                    <a:pt x="19409" y="13864"/>
                    <a:pt x="22606" y="1501"/>
                  </a:cubicBezTo>
                  <a:lnTo>
                    <a:pt x="16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2"/>
            <p:cNvSpPr/>
            <p:nvPr/>
          </p:nvSpPr>
          <p:spPr>
            <a:xfrm>
              <a:off x="4976150" y="4448525"/>
              <a:ext cx="238150" cy="230000"/>
            </a:xfrm>
            <a:custGeom>
              <a:rect b="b" l="l" r="r" t="t"/>
              <a:pathLst>
                <a:path extrusionOk="0" h="9200" w="9526">
                  <a:moveTo>
                    <a:pt x="5774" y="0"/>
                  </a:moveTo>
                  <a:cubicBezTo>
                    <a:pt x="3915" y="1468"/>
                    <a:pt x="1990" y="2871"/>
                    <a:pt x="0" y="4143"/>
                  </a:cubicBezTo>
                  <a:lnTo>
                    <a:pt x="3262" y="9199"/>
                  </a:lnTo>
                  <a:cubicBezTo>
                    <a:pt x="5415" y="7829"/>
                    <a:pt x="7503" y="6296"/>
                    <a:pt x="9525" y="4730"/>
                  </a:cubicBezTo>
                  <a:lnTo>
                    <a:pt x="5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2"/>
            <p:cNvSpPr/>
            <p:nvPr/>
          </p:nvSpPr>
          <p:spPr>
            <a:xfrm>
              <a:off x="5903375" y="5135175"/>
              <a:ext cx="150875" cy="165575"/>
            </a:xfrm>
            <a:custGeom>
              <a:rect b="b" l="l" r="r" t="t"/>
              <a:pathLst>
                <a:path extrusionOk="0" h="6623" w="6035">
                  <a:moveTo>
                    <a:pt x="0" y="0"/>
                  </a:moveTo>
                  <a:lnTo>
                    <a:pt x="0"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2"/>
            <p:cNvSpPr/>
            <p:nvPr/>
          </p:nvSpPr>
          <p:spPr>
            <a:xfrm>
              <a:off x="4941900" y="5052800"/>
              <a:ext cx="150075" cy="165575"/>
            </a:xfrm>
            <a:custGeom>
              <a:rect b="b" l="l" r="r" t="t"/>
              <a:pathLst>
                <a:path extrusionOk="0" h="6623" w="6003">
                  <a:moveTo>
                    <a:pt x="0" y="1"/>
                  </a:moveTo>
                  <a:lnTo>
                    <a:pt x="0" y="6623"/>
                  </a:lnTo>
                  <a:lnTo>
                    <a:pt x="6002" y="6623"/>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2"/>
            <p:cNvSpPr/>
            <p:nvPr/>
          </p:nvSpPr>
          <p:spPr>
            <a:xfrm>
              <a:off x="6054225" y="4341700"/>
              <a:ext cx="150075" cy="165550"/>
            </a:xfrm>
            <a:custGeom>
              <a:rect b="b" l="l" r="r" t="t"/>
              <a:pathLst>
                <a:path extrusionOk="0" h="6622" w="6003">
                  <a:moveTo>
                    <a:pt x="1" y="0"/>
                  </a:moveTo>
                  <a:lnTo>
                    <a:pt x="1" y="6622"/>
                  </a:lnTo>
                  <a:lnTo>
                    <a:pt x="6003" y="6622"/>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2"/>
            <p:cNvSpPr/>
            <p:nvPr/>
          </p:nvSpPr>
          <p:spPr>
            <a:xfrm>
              <a:off x="4722525" y="773900"/>
              <a:ext cx="150075" cy="165575"/>
            </a:xfrm>
            <a:custGeom>
              <a:rect b="b" l="l" r="r" t="t"/>
              <a:pathLst>
                <a:path extrusionOk="0" h="6623" w="6003">
                  <a:moveTo>
                    <a:pt x="1" y="0"/>
                  </a:moveTo>
                  <a:lnTo>
                    <a:pt x="1" y="6622"/>
                  </a:lnTo>
                  <a:lnTo>
                    <a:pt x="6003" y="6622"/>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p:nvPr/>
          </p:nvSpPr>
          <p:spPr>
            <a:xfrm>
              <a:off x="1396125" y="2319250"/>
              <a:ext cx="150075" cy="165575"/>
            </a:xfrm>
            <a:custGeom>
              <a:rect b="b" l="l" r="r" t="t"/>
              <a:pathLst>
                <a:path extrusionOk="0" h="6623" w="6003">
                  <a:moveTo>
                    <a:pt x="0" y="1"/>
                  </a:moveTo>
                  <a:lnTo>
                    <a:pt x="0" y="6623"/>
                  </a:lnTo>
                  <a:lnTo>
                    <a:pt x="6002" y="6623"/>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p:nvPr/>
          </p:nvSpPr>
          <p:spPr>
            <a:xfrm>
              <a:off x="1712525" y="4371050"/>
              <a:ext cx="150075" cy="165575"/>
            </a:xfrm>
            <a:custGeom>
              <a:rect b="b" l="l" r="r" t="t"/>
              <a:pathLst>
                <a:path extrusionOk="0" h="6623" w="6003">
                  <a:moveTo>
                    <a:pt x="1" y="0"/>
                  </a:moveTo>
                  <a:lnTo>
                    <a:pt x="1" y="6622"/>
                  </a:lnTo>
                  <a:lnTo>
                    <a:pt x="6003" y="6622"/>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2"/>
            <p:cNvSpPr/>
            <p:nvPr/>
          </p:nvSpPr>
          <p:spPr>
            <a:xfrm>
              <a:off x="1396125" y="5135175"/>
              <a:ext cx="150075" cy="165575"/>
            </a:xfrm>
            <a:custGeom>
              <a:rect b="b" l="l" r="r" t="t"/>
              <a:pathLst>
                <a:path extrusionOk="0" h="6623" w="6003">
                  <a:moveTo>
                    <a:pt x="0" y="0"/>
                  </a:moveTo>
                  <a:lnTo>
                    <a:pt x="0" y="6622"/>
                  </a:lnTo>
                  <a:lnTo>
                    <a:pt x="6002" y="6622"/>
                  </a:lnTo>
                  <a:lnTo>
                    <a:pt x="6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2"/>
            <p:cNvSpPr/>
            <p:nvPr/>
          </p:nvSpPr>
          <p:spPr>
            <a:xfrm>
              <a:off x="2326600" y="1710075"/>
              <a:ext cx="150900" cy="165575"/>
            </a:xfrm>
            <a:custGeom>
              <a:rect b="b" l="l" r="r" t="t"/>
              <a:pathLst>
                <a:path extrusionOk="0" h="6623" w="6036">
                  <a:moveTo>
                    <a:pt x="0" y="1"/>
                  </a:moveTo>
                  <a:lnTo>
                    <a:pt x="0" y="6623"/>
                  </a:lnTo>
                  <a:lnTo>
                    <a:pt x="6035" y="6623"/>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2"/>
            <p:cNvSpPr/>
            <p:nvPr/>
          </p:nvSpPr>
          <p:spPr>
            <a:xfrm>
              <a:off x="1562475" y="1112325"/>
              <a:ext cx="150900" cy="165575"/>
            </a:xfrm>
            <a:custGeom>
              <a:rect b="b" l="l" r="r" t="t"/>
              <a:pathLst>
                <a:path extrusionOk="0" h="6623" w="6036">
                  <a:moveTo>
                    <a:pt x="1" y="0"/>
                  </a:moveTo>
                  <a:lnTo>
                    <a:pt x="1"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2"/>
            <p:cNvSpPr/>
            <p:nvPr/>
          </p:nvSpPr>
          <p:spPr>
            <a:xfrm>
              <a:off x="2129250" y="513750"/>
              <a:ext cx="150900" cy="165575"/>
            </a:xfrm>
            <a:custGeom>
              <a:rect b="b" l="l" r="r" t="t"/>
              <a:pathLst>
                <a:path extrusionOk="0" h="6623" w="6036">
                  <a:moveTo>
                    <a:pt x="0" y="1"/>
                  </a:moveTo>
                  <a:lnTo>
                    <a:pt x="0" y="6622"/>
                  </a:lnTo>
                  <a:lnTo>
                    <a:pt x="6035" y="6622"/>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a:off x="5488275" y="385725"/>
              <a:ext cx="150900" cy="165575"/>
            </a:xfrm>
            <a:custGeom>
              <a:rect b="b" l="l" r="r" t="t"/>
              <a:pathLst>
                <a:path extrusionOk="0" h="6623" w="6036">
                  <a:moveTo>
                    <a:pt x="1" y="0"/>
                  </a:moveTo>
                  <a:lnTo>
                    <a:pt x="1"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5903375" y="881550"/>
              <a:ext cx="150875" cy="165550"/>
            </a:xfrm>
            <a:custGeom>
              <a:rect b="b" l="l" r="r" t="t"/>
              <a:pathLst>
                <a:path extrusionOk="0" h="6622" w="6035">
                  <a:moveTo>
                    <a:pt x="0" y="0"/>
                  </a:moveTo>
                  <a:lnTo>
                    <a:pt x="0"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a:off x="2132500" y="238125"/>
              <a:ext cx="4071800" cy="5219200"/>
            </a:xfrm>
            <a:custGeom>
              <a:rect b="b" l="l" r="r" t="t"/>
              <a:pathLst>
                <a:path extrusionOk="0" h="208768" w="162872">
                  <a:moveTo>
                    <a:pt x="52649" y="6035"/>
                  </a:moveTo>
                  <a:cubicBezTo>
                    <a:pt x="68242" y="6035"/>
                    <a:pt x="80931" y="18659"/>
                    <a:pt x="81029" y="34218"/>
                  </a:cubicBezTo>
                  <a:cubicBezTo>
                    <a:pt x="62827" y="33664"/>
                    <a:pt x="51801" y="27727"/>
                    <a:pt x="47169" y="24563"/>
                  </a:cubicBezTo>
                  <a:cubicBezTo>
                    <a:pt x="49094" y="22149"/>
                    <a:pt x="49975" y="20420"/>
                    <a:pt x="50072" y="20224"/>
                  </a:cubicBezTo>
                  <a:lnTo>
                    <a:pt x="44658" y="17582"/>
                  </a:lnTo>
                  <a:cubicBezTo>
                    <a:pt x="44429" y="18006"/>
                    <a:pt x="39536" y="27499"/>
                    <a:pt x="24270" y="33109"/>
                  </a:cubicBezTo>
                  <a:cubicBezTo>
                    <a:pt x="24955" y="18071"/>
                    <a:pt x="37416" y="6035"/>
                    <a:pt x="52649" y="6035"/>
                  </a:cubicBezTo>
                  <a:close/>
                  <a:moveTo>
                    <a:pt x="42961" y="28966"/>
                  </a:moveTo>
                  <a:cubicBezTo>
                    <a:pt x="47854" y="32555"/>
                    <a:pt x="59989" y="39503"/>
                    <a:pt x="80442" y="40253"/>
                  </a:cubicBezTo>
                  <a:cubicBezTo>
                    <a:pt x="77734" y="53105"/>
                    <a:pt x="66285" y="62793"/>
                    <a:pt x="52649" y="62793"/>
                  </a:cubicBezTo>
                  <a:cubicBezTo>
                    <a:pt x="38655" y="62793"/>
                    <a:pt x="27043" y="52681"/>
                    <a:pt x="24694" y="39372"/>
                  </a:cubicBezTo>
                  <a:cubicBezTo>
                    <a:pt x="33077" y="36534"/>
                    <a:pt x="38982" y="32555"/>
                    <a:pt x="42961" y="28966"/>
                  </a:cubicBezTo>
                  <a:close/>
                  <a:moveTo>
                    <a:pt x="52649" y="68828"/>
                  </a:moveTo>
                  <a:cubicBezTo>
                    <a:pt x="57151" y="68828"/>
                    <a:pt x="61522" y="69480"/>
                    <a:pt x="65632" y="70687"/>
                  </a:cubicBezTo>
                  <a:lnTo>
                    <a:pt x="52649" y="85595"/>
                  </a:lnTo>
                  <a:lnTo>
                    <a:pt x="39634" y="70687"/>
                  </a:lnTo>
                  <a:cubicBezTo>
                    <a:pt x="43744" y="69480"/>
                    <a:pt x="48115" y="68828"/>
                    <a:pt x="52649" y="68828"/>
                  </a:cubicBezTo>
                  <a:close/>
                  <a:moveTo>
                    <a:pt x="124250" y="49191"/>
                  </a:moveTo>
                  <a:lnTo>
                    <a:pt x="124250" y="56824"/>
                  </a:lnTo>
                  <a:lnTo>
                    <a:pt x="126729" y="57280"/>
                  </a:lnTo>
                  <a:cubicBezTo>
                    <a:pt x="130644" y="57966"/>
                    <a:pt x="134264" y="59466"/>
                    <a:pt x="137494" y="61749"/>
                  </a:cubicBezTo>
                  <a:lnTo>
                    <a:pt x="139581" y="63185"/>
                  </a:lnTo>
                  <a:lnTo>
                    <a:pt x="144964" y="57770"/>
                  </a:lnTo>
                  <a:lnTo>
                    <a:pt x="148291" y="61097"/>
                  </a:lnTo>
                  <a:lnTo>
                    <a:pt x="142876" y="66479"/>
                  </a:lnTo>
                  <a:lnTo>
                    <a:pt x="144311" y="68567"/>
                  </a:lnTo>
                  <a:cubicBezTo>
                    <a:pt x="146595" y="71796"/>
                    <a:pt x="148095" y="75417"/>
                    <a:pt x="148780" y="79332"/>
                  </a:cubicBezTo>
                  <a:lnTo>
                    <a:pt x="149237" y="81811"/>
                  </a:lnTo>
                  <a:lnTo>
                    <a:pt x="156870" y="81811"/>
                  </a:lnTo>
                  <a:lnTo>
                    <a:pt x="156870" y="86475"/>
                  </a:lnTo>
                  <a:lnTo>
                    <a:pt x="149237" y="86475"/>
                  </a:lnTo>
                  <a:lnTo>
                    <a:pt x="148780" y="88954"/>
                  </a:lnTo>
                  <a:cubicBezTo>
                    <a:pt x="148095" y="92836"/>
                    <a:pt x="146595" y="96457"/>
                    <a:pt x="144311" y="99719"/>
                  </a:cubicBezTo>
                  <a:lnTo>
                    <a:pt x="142876" y="101807"/>
                  </a:lnTo>
                  <a:lnTo>
                    <a:pt x="148291" y="107189"/>
                  </a:lnTo>
                  <a:lnTo>
                    <a:pt x="144964" y="110516"/>
                  </a:lnTo>
                  <a:lnTo>
                    <a:pt x="139581" y="105101"/>
                  </a:lnTo>
                  <a:lnTo>
                    <a:pt x="137494" y="106536"/>
                  </a:lnTo>
                  <a:cubicBezTo>
                    <a:pt x="134264" y="108820"/>
                    <a:pt x="130644" y="110320"/>
                    <a:pt x="126729" y="111005"/>
                  </a:cubicBezTo>
                  <a:lnTo>
                    <a:pt x="124250" y="111462"/>
                  </a:lnTo>
                  <a:lnTo>
                    <a:pt x="124250" y="119095"/>
                  </a:lnTo>
                  <a:lnTo>
                    <a:pt x="119585" y="119095"/>
                  </a:lnTo>
                  <a:lnTo>
                    <a:pt x="119585" y="111462"/>
                  </a:lnTo>
                  <a:lnTo>
                    <a:pt x="117106" y="111005"/>
                  </a:lnTo>
                  <a:cubicBezTo>
                    <a:pt x="113224" y="110320"/>
                    <a:pt x="109604" y="108820"/>
                    <a:pt x="106342" y="106536"/>
                  </a:cubicBezTo>
                  <a:lnTo>
                    <a:pt x="104254" y="105101"/>
                  </a:lnTo>
                  <a:lnTo>
                    <a:pt x="98872" y="110516"/>
                  </a:lnTo>
                  <a:lnTo>
                    <a:pt x="95545" y="107189"/>
                  </a:lnTo>
                  <a:lnTo>
                    <a:pt x="100959" y="101807"/>
                  </a:lnTo>
                  <a:lnTo>
                    <a:pt x="99524" y="99719"/>
                  </a:lnTo>
                  <a:cubicBezTo>
                    <a:pt x="97241" y="96457"/>
                    <a:pt x="95740" y="92836"/>
                    <a:pt x="95055" y="88954"/>
                  </a:cubicBezTo>
                  <a:lnTo>
                    <a:pt x="94599" y="86475"/>
                  </a:lnTo>
                  <a:lnTo>
                    <a:pt x="86966" y="86475"/>
                  </a:lnTo>
                  <a:lnTo>
                    <a:pt x="86966" y="81811"/>
                  </a:lnTo>
                  <a:lnTo>
                    <a:pt x="94599" y="81811"/>
                  </a:lnTo>
                  <a:lnTo>
                    <a:pt x="95055" y="79332"/>
                  </a:lnTo>
                  <a:cubicBezTo>
                    <a:pt x="95740" y="75417"/>
                    <a:pt x="97241" y="71796"/>
                    <a:pt x="99524" y="68567"/>
                  </a:cubicBezTo>
                  <a:lnTo>
                    <a:pt x="100959" y="66479"/>
                  </a:lnTo>
                  <a:lnTo>
                    <a:pt x="95545" y="61097"/>
                  </a:lnTo>
                  <a:lnTo>
                    <a:pt x="98872" y="57770"/>
                  </a:lnTo>
                  <a:lnTo>
                    <a:pt x="104254" y="63185"/>
                  </a:lnTo>
                  <a:lnTo>
                    <a:pt x="106342" y="61749"/>
                  </a:lnTo>
                  <a:cubicBezTo>
                    <a:pt x="109604" y="59466"/>
                    <a:pt x="113224" y="57966"/>
                    <a:pt x="117106" y="57280"/>
                  </a:cubicBezTo>
                  <a:lnTo>
                    <a:pt x="119585" y="56824"/>
                  </a:lnTo>
                  <a:lnTo>
                    <a:pt x="119585" y="49191"/>
                  </a:lnTo>
                  <a:close/>
                  <a:moveTo>
                    <a:pt x="33567" y="72905"/>
                  </a:moveTo>
                  <a:lnTo>
                    <a:pt x="49616" y="91303"/>
                  </a:lnTo>
                  <a:lnTo>
                    <a:pt x="49616" y="103242"/>
                  </a:lnTo>
                  <a:lnTo>
                    <a:pt x="42602" y="103242"/>
                  </a:lnTo>
                  <a:lnTo>
                    <a:pt x="42602" y="114463"/>
                  </a:lnTo>
                  <a:cubicBezTo>
                    <a:pt x="38264" y="115507"/>
                    <a:pt x="34154" y="117203"/>
                    <a:pt x="30337" y="119552"/>
                  </a:cubicBezTo>
                  <a:lnTo>
                    <a:pt x="22411" y="111625"/>
                  </a:lnTo>
                  <a:lnTo>
                    <a:pt x="8254" y="125782"/>
                  </a:lnTo>
                  <a:lnTo>
                    <a:pt x="16180" y="133709"/>
                  </a:lnTo>
                  <a:cubicBezTo>
                    <a:pt x="13832" y="137525"/>
                    <a:pt x="12136" y="141635"/>
                    <a:pt x="11092" y="145941"/>
                  </a:cubicBezTo>
                  <a:lnTo>
                    <a:pt x="6036" y="145941"/>
                  </a:lnTo>
                  <a:lnTo>
                    <a:pt x="6036" y="115442"/>
                  </a:lnTo>
                  <a:cubicBezTo>
                    <a:pt x="6036" y="96522"/>
                    <a:pt x="17355" y="80212"/>
                    <a:pt x="33567" y="72905"/>
                  </a:cubicBezTo>
                  <a:close/>
                  <a:moveTo>
                    <a:pt x="71699" y="72905"/>
                  </a:moveTo>
                  <a:cubicBezTo>
                    <a:pt x="74994" y="74406"/>
                    <a:pt x="78093" y="76265"/>
                    <a:pt x="80963" y="78451"/>
                  </a:cubicBezTo>
                  <a:lnTo>
                    <a:pt x="80963" y="92510"/>
                  </a:lnTo>
                  <a:lnTo>
                    <a:pt x="89673" y="92510"/>
                  </a:lnTo>
                  <a:cubicBezTo>
                    <a:pt x="90456" y="95511"/>
                    <a:pt x="91630" y="98349"/>
                    <a:pt x="93196" y="101024"/>
                  </a:cubicBezTo>
                  <a:lnTo>
                    <a:pt x="87031" y="107189"/>
                  </a:lnTo>
                  <a:lnTo>
                    <a:pt x="98872" y="119030"/>
                  </a:lnTo>
                  <a:lnTo>
                    <a:pt x="99231" y="118638"/>
                  </a:lnTo>
                  <a:lnTo>
                    <a:pt x="99231" y="145941"/>
                  </a:lnTo>
                  <a:lnTo>
                    <a:pt x="94174" y="145941"/>
                  </a:lnTo>
                  <a:cubicBezTo>
                    <a:pt x="93131" y="141635"/>
                    <a:pt x="91434" y="137525"/>
                    <a:pt x="89086" y="133709"/>
                  </a:cubicBezTo>
                  <a:lnTo>
                    <a:pt x="97012" y="125782"/>
                  </a:lnTo>
                  <a:lnTo>
                    <a:pt x="82855" y="111625"/>
                  </a:lnTo>
                  <a:lnTo>
                    <a:pt x="74929" y="119552"/>
                  </a:lnTo>
                  <a:cubicBezTo>
                    <a:pt x="71112" y="117203"/>
                    <a:pt x="67002" y="115507"/>
                    <a:pt x="62664" y="114463"/>
                  </a:cubicBezTo>
                  <a:lnTo>
                    <a:pt x="62664" y="103242"/>
                  </a:lnTo>
                  <a:lnTo>
                    <a:pt x="55650" y="103242"/>
                  </a:lnTo>
                  <a:lnTo>
                    <a:pt x="55650" y="91303"/>
                  </a:lnTo>
                  <a:lnTo>
                    <a:pt x="71699" y="72905"/>
                  </a:lnTo>
                  <a:close/>
                  <a:moveTo>
                    <a:pt x="56629" y="109277"/>
                  </a:moveTo>
                  <a:lnTo>
                    <a:pt x="56629" y="119421"/>
                  </a:lnTo>
                  <a:lnTo>
                    <a:pt x="59108" y="119878"/>
                  </a:lnTo>
                  <a:cubicBezTo>
                    <a:pt x="64360" y="120824"/>
                    <a:pt x="69220" y="122846"/>
                    <a:pt x="73591" y="125880"/>
                  </a:cubicBezTo>
                  <a:lnTo>
                    <a:pt x="75679" y="127315"/>
                  </a:lnTo>
                  <a:lnTo>
                    <a:pt x="82855" y="120139"/>
                  </a:lnTo>
                  <a:lnTo>
                    <a:pt x="88499" y="125782"/>
                  </a:lnTo>
                  <a:lnTo>
                    <a:pt x="81322" y="132991"/>
                  </a:lnTo>
                  <a:lnTo>
                    <a:pt x="82758" y="135046"/>
                  </a:lnTo>
                  <a:cubicBezTo>
                    <a:pt x="85824" y="139417"/>
                    <a:pt x="87846" y="144310"/>
                    <a:pt x="88760" y="149529"/>
                  </a:cubicBezTo>
                  <a:lnTo>
                    <a:pt x="89216" y="152009"/>
                  </a:lnTo>
                  <a:lnTo>
                    <a:pt x="99231" y="152009"/>
                  </a:lnTo>
                  <a:lnTo>
                    <a:pt x="99231" y="160000"/>
                  </a:lnTo>
                  <a:lnTo>
                    <a:pt x="89216" y="160000"/>
                  </a:lnTo>
                  <a:lnTo>
                    <a:pt x="88760" y="162480"/>
                  </a:lnTo>
                  <a:cubicBezTo>
                    <a:pt x="87846" y="167731"/>
                    <a:pt x="85824" y="172592"/>
                    <a:pt x="82758" y="176963"/>
                  </a:cubicBezTo>
                  <a:lnTo>
                    <a:pt x="81322" y="179050"/>
                  </a:lnTo>
                  <a:lnTo>
                    <a:pt x="88499" y="186227"/>
                  </a:lnTo>
                  <a:lnTo>
                    <a:pt x="82855" y="191870"/>
                  </a:lnTo>
                  <a:lnTo>
                    <a:pt x="75679" y="184694"/>
                  </a:lnTo>
                  <a:lnTo>
                    <a:pt x="73591" y="186129"/>
                  </a:lnTo>
                  <a:cubicBezTo>
                    <a:pt x="69220" y="189195"/>
                    <a:pt x="64360" y="191218"/>
                    <a:pt x="59108" y="192131"/>
                  </a:cubicBezTo>
                  <a:lnTo>
                    <a:pt x="56629" y="192588"/>
                  </a:lnTo>
                  <a:lnTo>
                    <a:pt x="56629" y="202732"/>
                  </a:lnTo>
                  <a:lnTo>
                    <a:pt x="48637" y="202732"/>
                  </a:lnTo>
                  <a:lnTo>
                    <a:pt x="48637" y="192588"/>
                  </a:lnTo>
                  <a:lnTo>
                    <a:pt x="46158" y="192131"/>
                  </a:lnTo>
                  <a:cubicBezTo>
                    <a:pt x="40939" y="191218"/>
                    <a:pt x="36046" y="189195"/>
                    <a:pt x="31675" y="186129"/>
                  </a:cubicBezTo>
                  <a:lnTo>
                    <a:pt x="29620" y="184694"/>
                  </a:lnTo>
                  <a:lnTo>
                    <a:pt x="22411" y="191870"/>
                  </a:lnTo>
                  <a:lnTo>
                    <a:pt x="16768" y="186227"/>
                  </a:lnTo>
                  <a:lnTo>
                    <a:pt x="23944" y="179050"/>
                  </a:lnTo>
                  <a:lnTo>
                    <a:pt x="22509" y="176963"/>
                  </a:lnTo>
                  <a:cubicBezTo>
                    <a:pt x="19442" y="172592"/>
                    <a:pt x="17453" y="167731"/>
                    <a:pt x="16507" y="162480"/>
                  </a:cubicBezTo>
                  <a:lnTo>
                    <a:pt x="16050" y="160000"/>
                  </a:lnTo>
                  <a:lnTo>
                    <a:pt x="6036" y="160000"/>
                  </a:lnTo>
                  <a:lnTo>
                    <a:pt x="6036" y="152009"/>
                  </a:lnTo>
                  <a:lnTo>
                    <a:pt x="16050" y="152009"/>
                  </a:lnTo>
                  <a:lnTo>
                    <a:pt x="16507" y="149529"/>
                  </a:lnTo>
                  <a:cubicBezTo>
                    <a:pt x="17453" y="144310"/>
                    <a:pt x="19442" y="139417"/>
                    <a:pt x="22509" y="135046"/>
                  </a:cubicBezTo>
                  <a:lnTo>
                    <a:pt x="23944" y="132991"/>
                  </a:lnTo>
                  <a:lnTo>
                    <a:pt x="16768" y="125782"/>
                  </a:lnTo>
                  <a:lnTo>
                    <a:pt x="22411" y="120139"/>
                  </a:lnTo>
                  <a:lnTo>
                    <a:pt x="29620" y="127315"/>
                  </a:lnTo>
                  <a:lnTo>
                    <a:pt x="31675" y="125880"/>
                  </a:lnTo>
                  <a:cubicBezTo>
                    <a:pt x="36046" y="122814"/>
                    <a:pt x="40939" y="120824"/>
                    <a:pt x="46158" y="119878"/>
                  </a:cubicBezTo>
                  <a:lnTo>
                    <a:pt x="48637" y="119421"/>
                  </a:lnTo>
                  <a:lnTo>
                    <a:pt x="48637" y="109277"/>
                  </a:lnTo>
                  <a:close/>
                  <a:moveTo>
                    <a:pt x="52649" y="0"/>
                  </a:moveTo>
                  <a:cubicBezTo>
                    <a:pt x="33665" y="0"/>
                    <a:pt x="18235" y="15429"/>
                    <a:pt x="18235" y="34414"/>
                  </a:cubicBezTo>
                  <a:cubicBezTo>
                    <a:pt x="18235" y="47821"/>
                    <a:pt x="25934" y="59466"/>
                    <a:pt x="37155" y="65142"/>
                  </a:cubicBezTo>
                  <a:cubicBezTo>
                    <a:pt x="15658" y="71764"/>
                    <a:pt x="1" y="91792"/>
                    <a:pt x="1" y="115442"/>
                  </a:cubicBezTo>
                  <a:lnTo>
                    <a:pt x="1" y="145974"/>
                  </a:lnTo>
                  <a:lnTo>
                    <a:pt x="1" y="166035"/>
                  </a:lnTo>
                  <a:lnTo>
                    <a:pt x="11092" y="166035"/>
                  </a:lnTo>
                  <a:cubicBezTo>
                    <a:pt x="12136" y="170374"/>
                    <a:pt x="13832" y="174484"/>
                    <a:pt x="16180" y="178300"/>
                  </a:cubicBezTo>
                  <a:lnTo>
                    <a:pt x="8254" y="186227"/>
                  </a:lnTo>
                  <a:lnTo>
                    <a:pt x="22411" y="200416"/>
                  </a:lnTo>
                  <a:lnTo>
                    <a:pt x="30337" y="192457"/>
                  </a:lnTo>
                  <a:cubicBezTo>
                    <a:pt x="34154" y="194806"/>
                    <a:pt x="38264" y="196502"/>
                    <a:pt x="42602" y="197546"/>
                  </a:cubicBezTo>
                  <a:lnTo>
                    <a:pt x="42602" y="208767"/>
                  </a:lnTo>
                  <a:lnTo>
                    <a:pt x="62664" y="208767"/>
                  </a:lnTo>
                  <a:lnTo>
                    <a:pt x="62664" y="197546"/>
                  </a:lnTo>
                  <a:cubicBezTo>
                    <a:pt x="67002" y="196502"/>
                    <a:pt x="71112" y="194806"/>
                    <a:pt x="74929" y="192457"/>
                  </a:cubicBezTo>
                  <a:lnTo>
                    <a:pt x="82855" y="200416"/>
                  </a:lnTo>
                  <a:lnTo>
                    <a:pt x="97012" y="186227"/>
                  </a:lnTo>
                  <a:lnTo>
                    <a:pt x="89086" y="178300"/>
                  </a:lnTo>
                  <a:cubicBezTo>
                    <a:pt x="91434" y="174484"/>
                    <a:pt x="93131" y="170374"/>
                    <a:pt x="94174" y="166035"/>
                  </a:cubicBezTo>
                  <a:lnTo>
                    <a:pt x="105265" y="166035"/>
                  </a:lnTo>
                  <a:lnTo>
                    <a:pt x="105265" y="145974"/>
                  </a:lnTo>
                  <a:lnTo>
                    <a:pt x="105265" y="115442"/>
                  </a:lnTo>
                  <a:cubicBezTo>
                    <a:pt x="105265" y="114594"/>
                    <a:pt x="105233" y="113778"/>
                    <a:pt x="105200" y="112963"/>
                  </a:cubicBezTo>
                  <a:lnTo>
                    <a:pt x="105200" y="112963"/>
                  </a:lnTo>
                  <a:cubicBezTo>
                    <a:pt x="107810" y="114496"/>
                    <a:pt x="110615" y="115637"/>
                    <a:pt x="113551" y="116388"/>
                  </a:cubicBezTo>
                  <a:lnTo>
                    <a:pt x="113551" y="125097"/>
                  </a:lnTo>
                  <a:lnTo>
                    <a:pt x="130285" y="125097"/>
                  </a:lnTo>
                  <a:lnTo>
                    <a:pt x="130285" y="116388"/>
                  </a:lnTo>
                  <a:cubicBezTo>
                    <a:pt x="133286" y="115605"/>
                    <a:pt x="136124" y="114430"/>
                    <a:pt x="138798" y="112865"/>
                  </a:cubicBezTo>
                  <a:lnTo>
                    <a:pt x="144964" y="119030"/>
                  </a:lnTo>
                  <a:lnTo>
                    <a:pt x="156805" y="107189"/>
                  </a:lnTo>
                  <a:lnTo>
                    <a:pt x="150639" y="101024"/>
                  </a:lnTo>
                  <a:cubicBezTo>
                    <a:pt x="152205" y="98349"/>
                    <a:pt x="153412" y="95511"/>
                    <a:pt x="154162" y="92510"/>
                  </a:cubicBezTo>
                  <a:lnTo>
                    <a:pt x="162872" y="92510"/>
                  </a:lnTo>
                  <a:lnTo>
                    <a:pt x="162872" y="75776"/>
                  </a:lnTo>
                  <a:lnTo>
                    <a:pt x="154162" y="75776"/>
                  </a:lnTo>
                  <a:cubicBezTo>
                    <a:pt x="153412" y="72775"/>
                    <a:pt x="152205" y="69937"/>
                    <a:pt x="150639" y="67262"/>
                  </a:cubicBezTo>
                  <a:lnTo>
                    <a:pt x="156805" y="61097"/>
                  </a:lnTo>
                  <a:lnTo>
                    <a:pt x="144964" y="49256"/>
                  </a:lnTo>
                  <a:lnTo>
                    <a:pt x="138798" y="55421"/>
                  </a:lnTo>
                  <a:cubicBezTo>
                    <a:pt x="136124" y="53855"/>
                    <a:pt x="133286" y="52648"/>
                    <a:pt x="130285" y="51898"/>
                  </a:cubicBezTo>
                  <a:lnTo>
                    <a:pt x="130285" y="43189"/>
                  </a:lnTo>
                  <a:lnTo>
                    <a:pt x="113551" y="43189"/>
                  </a:lnTo>
                  <a:lnTo>
                    <a:pt x="113551" y="51898"/>
                  </a:lnTo>
                  <a:cubicBezTo>
                    <a:pt x="110550" y="52648"/>
                    <a:pt x="107712" y="53855"/>
                    <a:pt x="105037" y="55421"/>
                  </a:cubicBezTo>
                  <a:lnTo>
                    <a:pt x="98872" y="49256"/>
                  </a:lnTo>
                  <a:lnTo>
                    <a:pt x="87031" y="61097"/>
                  </a:lnTo>
                  <a:lnTo>
                    <a:pt x="93196" y="67262"/>
                  </a:lnTo>
                  <a:cubicBezTo>
                    <a:pt x="91630" y="69937"/>
                    <a:pt x="90456" y="72775"/>
                    <a:pt x="89673" y="75776"/>
                  </a:cubicBezTo>
                  <a:lnTo>
                    <a:pt x="87194" y="75776"/>
                  </a:lnTo>
                  <a:cubicBezTo>
                    <a:pt x="81714" y="71013"/>
                    <a:pt x="75222" y="67327"/>
                    <a:pt x="68111" y="65142"/>
                  </a:cubicBezTo>
                  <a:cubicBezTo>
                    <a:pt x="79332" y="59466"/>
                    <a:pt x="87063" y="47821"/>
                    <a:pt x="87063" y="34414"/>
                  </a:cubicBezTo>
                  <a:cubicBezTo>
                    <a:pt x="87063" y="15429"/>
                    <a:pt x="71602" y="0"/>
                    <a:pt x="526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32"/>
          <p:cNvGrpSpPr/>
          <p:nvPr/>
        </p:nvGrpSpPr>
        <p:grpSpPr>
          <a:xfrm>
            <a:off x="4822225" y="3059744"/>
            <a:ext cx="276453" cy="293319"/>
            <a:chOff x="1340675" y="238125"/>
            <a:chExt cx="4919100" cy="5219200"/>
          </a:xfrm>
        </p:grpSpPr>
        <p:sp>
          <p:nvSpPr>
            <p:cNvPr id="324" name="Google Shape;324;p32"/>
            <p:cNvSpPr/>
            <p:nvPr/>
          </p:nvSpPr>
          <p:spPr>
            <a:xfrm>
              <a:off x="5057700" y="4623050"/>
              <a:ext cx="943550" cy="575750"/>
            </a:xfrm>
            <a:custGeom>
              <a:rect b="b" l="l" r="r" t="t"/>
              <a:pathLst>
                <a:path extrusionOk="0" h="23030" w="37742">
                  <a:moveTo>
                    <a:pt x="31707" y="0"/>
                  </a:moveTo>
                  <a:lnTo>
                    <a:pt x="31707" y="16995"/>
                  </a:lnTo>
                  <a:lnTo>
                    <a:pt x="0" y="16995"/>
                  </a:lnTo>
                  <a:lnTo>
                    <a:pt x="0" y="23030"/>
                  </a:lnTo>
                  <a:lnTo>
                    <a:pt x="37742" y="23030"/>
                  </a:lnTo>
                  <a:lnTo>
                    <a:pt x="377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2"/>
            <p:cNvSpPr/>
            <p:nvPr/>
          </p:nvSpPr>
          <p:spPr>
            <a:xfrm>
              <a:off x="4741275" y="5047900"/>
              <a:ext cx="172100" cy="150900"/>
            </a:xfrm>
            <a:custGeom>
              <a:rect b="b" l="l" r="r" t="t"/>
              <a:pathLst>
                <a:path extrusionOk="0" h="6036" w="6884">
                  <a:moveTo>
                    <a:pt x="1" y="1"/>
                  </a:moveTo>
                  <a:lnTo>
                    <a:pt x="1" y="6036"/>
                  </a:lnTo>
                  <a:lnTo>
                    <a:pt x="6884" y="6036"/>
                  </a:lnTo>
                  <a:lnTo>
                    <a:pt x="68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2"/>
            <p:cNvSpPr/>
            <p:nvPr/>
          </p:nvSpPr>
          <p:spPr>
            <a:xfrm>
              <a:off x="1599175" y="4106825"/>
              <a:ext cx="150900" cy="610825"/>
            </a:xfrm>
            <a:custGeom>
              <a:rect b="b" l="l" r="r" t="t"/>
              <a:pathLst>
                <a:path extrusionOk="0" h="24433" w="6036">
                  <a:moveTo>
                    <a:pt x="1" y="1"/>
                  </a:moveTo>
                  <a:lnTo>
                    <a:pt x="1" y="24433"/>
                  </a:lnTo>
                  <a:lnTo>
                    <a:pt x="6035" y="24433"/>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2"/>
            <p:cNvSpPr/>
            <p:nvPr/>
          </p:nvSpPr>
          <p:spPr>
            <a:xfrm>
              <a:off x="1599175" y="3805100"/>
              <a:ext cx="150900" cy="138650"/>
            </a:xfrm>
            <a:custGeom>
              <a:rect b="b" l="l" r="r" t="t"/>
              <a:pathLst>
                <a:path extrusionOk="0" h="5546" w="6036">
                  <a:moveTo>
                    <a:pt x="1" y="0"/>
                  </a:moveTo>
                  <a:lnTo>
                    <a:pt x="1" y="5546"/>
                  </a:lnTo>
                  <a:lnTo>
                    <a:pt x="6035" y="5546"/>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2"/>
            <p:cNvSpPr/>
            <p:nvPr/>
          </p:nvSpPr>
          <p:spPr>
            <a:xfrm>
              <a:off x="1340675" y="238125"/>
              <a:ext cx="4919100" cy="5219200"/>
            </a:xfrm>
            <a:custGeom>
              <a:rect b="b" l="l" r="r" t="t"/>
              <a:pathLst>
                <a:path extrusionOk="0" h="208768" w="196764">
                  <a:moveTo>
                    <a:pt x="99197" y="21855"/>
                  </a:moveTo>
                  <a:cubicBezTo>
                    <a:pt x="110125" y="21855"/>
                    <a:pt x="119160" y="30173"/>
                    <a:pt x="120302" y="40807"/>
                  </a:cubicBezTo>
                  <a:lnTo>
                    <a:pt x="76461" y="40807"/>
                  </a:lnTo>
                  <a:cubicBezTo>
                    <a:pt x="77603" y="30173"/>
                    <a:pt x="86606" y="21855"/>
                    <a:pt x="97566" y="21855"/>
                  </a:cubicBezTo>
                  <a:close/>
                  <a:moveTo>
                    <a:pt x="99719" y="6035"/>
                  </a:moveTo>
                  <a:cubicBezTo>
                    <a:pt x="119291" y="6035"/>
                    <a:pt x="135340" y="21464"/>
                    <a:pt x="136253" y="40807"/>
                  </a:cubicBezTo>
                  <a:lnTo>
                    <a:pt x="126337" y="40807"/>
                  </a:lnTo>
                  <a:cubicBezTo>
                    <a:pt x="125195" y="26846"/>
                    <a:pt x="113452" y="15821"/>
                    <a:pt x="99197" y="15821"/>
                  </a:cubicBezTo>
                  <a:lnTo>
                    <a:pt x="97566" y="15821"/>
                  </a:lnTo>
                  <a:cubicBezTo>
                    <a:pt x="83311" y="15821"/>
                    <a:pt x="71568" y="26846"/>
                    <a:pt x="70426" y="40807"/>
                  </a:cubicBezTo>
                  <a:lnTo>
                    <a:pt x="60510" y="40807"/>
                  </a:lnTo>
                  <a:cubicBezTo>
                    <a:pt x="61423" y="21464"/>
                    <a:pt x="77472" y="6035"/>
                    <a:pt x="97044" y="6035"/>
                  </a:cubicBezTo>
                  <a:close/>
                  <a:moveTo>
                    <a:pt x="190728" y="46842"/>
                  </a:moveTo>
                  <a:lnTo>
                    <a:pt x="190728" y="94565"/>
                  </a:lnTo>
                  <a:cubicBezTo>
                    <a:pt x="190728" y="110679"/>
                    <a:pt x="177648" y="123760"/>
                    <a:pt x="161566" y="123760"/>
                  </a:cubicBezTo>
                  <a:lnTo>
                    <a:pt x="115409" y="123760"/>
                  </a:lnTo>
                  <a:lnTo>
                    <a:pt x="115409" y="96653"/>
                  </a:lnTo>
                  <a:lnTo>
                    <a:pt x="81354" y="96653"/>
                  </a:lnTo>
                  <a:lnTo>
                    <a:pt x="81354" y="123760"/>
                  </a:lnTo>
                  <a:lnTo>
                    <a:pt x="35197" y="123760"/>
                  </a:lnTo>
                  <a:cubicBezTo>
                    <a:pt x="19115" y="123760"/>
                    <a:pt x="6035" y="110679"/>
                    <a:pt x="6035" y="94565"/>
                  </a:cubicBezTo>
                  <a:lnTo>
                    <a:pt x="6035" y="46842"/>
                  </a:lnTo>
                  <a:close/>
                  <a:moveTo>
                    <a:pt x="109407" y="102655"/>
                  </a:moveTo>
                  <a:lnTo>
                    <a:pt x="109407" y="150867"/>
                  </a:lnTo>
                  <a:lnTo>
                    <a:pt x="87356" y="150867"/>
                  </a:lnTo>
                  <a:lnTo>
                    <a:pt x="87356" y="102655"/>
                  </a:lnTo>
                  <a:close/>
                  <a:moveTo>
                    <a:pt x="190728" y="114235"/>
                  </a:moveTo>
                  <a:lnTo>
                    <a:pt x="190728" y="202732"/>
                  </a:lnTo>
                  <a:lnTo>
                    <a:pt x="6035" y="202732"/>
                  </a:lnTo>
                  <a:lnTo>
                    <a:pt x="6035" y="114235"/>
                  </a:lnTo>
                  <a:cubicBezTo>
                    <a:pt x="12363" y="123597"/>
                    <a:pt x="23062" y="129794"/>
                    <a:pt x="35197" y="129794"/>
                  </a:cubicBezTo>
                  <a:lnTo>
                    <a:pt x="81354" y="129794"/>
                  </a:lnTo>
                  <a:lnTo>
                    <a:pt x="81354" y="156902"/>
                  </a:lnTo>
                  <a:lnTo>
                    <a:pt x="115409" y="156902"/>
                  </a:lnTo>
                  <a:lnTo>
                    <a:pt x="115409" y="129794"/>
                  </a:lnTo>
                  <a:lnTo>
                    <a:pt x="161566" y="129794"/>
                  </a:lnTo>
                  <a:cubicBezTo>
                    <a:pt x="173701" y="129794"/>
                    <a:pt x="184400" y="123597"/>
                    <a:pt x="190728" y="114235"/>
                  </a:cubicBezTo>
                  <a:close/>
                  <a:moveTo>
                    <a:pt x="97044" y="0"/>
                  </a:moveTo>
                  <a:cubicBezTo>
                    <a:pt x="74145" y="0"/>
                    <a:pt x="55421" y="18137"/>
                    <a:pt x="54475" y="40807"/>
                  </a:cubicBezTo>
                  <a:lnTo>
                    <a:pt x="0" y="40807"/>
                  </a:lnTo>
                  <a:lnTo>
                    <a:pt x="0" y="89444"/>
                  </a:lnTo>
                  <a:lnTo>
                    <a:pt x="0" y="94565"/>
                  </a:lnTo>
                  <a:lnTo>
                    <a:pt x="0" y="208767"/>
                  </a:lnTo>
                  <a:lnTo>
                    <a:pt x="196763" y="208767"/>
                  </a:lnTo>
                  <a:lnTo>
                    <a:pt x="196763" y="94565"/>
                  </a:lnTo>
                  <a:lnTo>
                    <a:pt x="196763" y="89444"/>
                  </a:lnTo>
                  <a:lnTo>
                    <a:pt x="196763" y="40807"/>
                  </a:lnTo>
                  <a:lnTo>
                    <a:pt x="142288" y="40807"/>
                  </a:lnTo>
                  <a:cubicBezTo>
                    <a:pt x="141342" y="18137"/>
                    <a:pt x="122618" y="0"/>
                    <a:pt x="997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2"/>
            <p:cNvSpPr/>
            <p:nvPr/>
          </p:nvSpPr>
          <p:spPr>
            <a:xfrm>
              <a:off x="1659525" y="2786550"/>
              <a:ext cx="529275" cy="433050"/>
            </a:xfrm>
            <a:custGeom>
              <a:rect b="b" l="l" r="r" t="t"/>
              <a:pathLst>
                <a:path extrusionOk="0" h="17322" w="21171">
                  <a:moveTo>
                    <a:pt x="5448" y="0"/>
                  </a:moveTo>
                  <a:lnTo>
                    <a:pt x="0" y="2512"/>
                  </a:lnTo>
                  <a:cubicBezTo>
                    <a:pt x="3752" y="10634"/>
                    <a:pt x="11613" y="16310"/>
                    <a:pt x="20486" y="17321"/>
                  </a:cubicBezTo>
                  <a:lnTo>
                    <a:pt x="21171" y="11352"/>
                  </a:lnTo>
                  <a:cubicBezTo>
                    <a:pt x="14353" y="10569"/>
                    <a:pt x="8351" y="6230"/>
                    <a:pt x="5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4817125" y="1516800"/>
              <a:ext cx="218575" cy="150900"/>
            </a:xfrm>
            <a:custGeom>
              <a:rect b="b" l="l" r="r" t="t"/>
              <a:pathLst>
                <a:path extrusionOk="0" h="6036" w="8743">
                  <a:moveTo>
                    <a:pt x="1" y="1"/>
                  </a:moveTo>
                  <a:lnTo>
                    <a:pt x="1" y="6036"/>
                  </a:lnTo>
                  <a:lnTo>
                    <a:pt x="8743" y="6036"/>
                  </a:lnTo>
                  <a:lnTo>
                    <a:pt x="8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2"/>
            <p:cNvSpPr/>
            <p:nvPr/>
          </p:nvSpPr>
          <p:spPr>
            <a:xfrm>
              <a:off x="5308050" y="1516800"/>
              <a:ext cx="693200" cy="433075"/>
            </a:xfrm>
            <a:custGeom>
              <a:rect b="b" l="l" r="r" t="t"/>
              <a:pathLst>
                <a:path extrusionOk="0" h="17323" w="27728">
                  <a:moveTo>
                    <a:pt x="1" y="1"/>
                  </a:moveTo>
                  <a:lnTo>
                    <a:pt x="1" y="6036"/>
                  </a:lnTo>
                  <a:lnTo>
                    <a:pt x="21693" y="6036"/>
                  </a:lnTo>
                  <a:lnTo>
                    <a:pt x="21693" y="17322"/>
                  </a:lnTo>
                  <a:lnTo>
                    <a:pt x="27728" y="17322"/>
                  </a:lnTo>
                  <a:lnTo>
                    <a:pt x="277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2"/>
            <p:cNvSpPr/>
            <p:nvPr/>
          </p:nvSpPr>
          <p:spPr>
            <a:xfrm>
              <a:off x="3568600" y="3490325"/>
              <a:ext cx="463225" cy="464025"/>
            </a:xfrm>
            <a:custGeom>
              <a:rect b="b" l="l" r="r" t="t"/>
              <a:pathLst>
                <a:path extrusionOk="0" h="18561" w="18529">
                  <a:moveTo>
                    <a:pt x="9265" y="6035"/>
                  </a:moveTo>
                  <a:cubicBezTo>
                    <a:pt x="11059" y="6035"/>
                    <a:pt x="12527" y="7503"/>
                    <a:pt x="12527" y="9297"/>
                  </a:cubicBezTo>
                  <a:cubicBezTo>
                    <a:pt x="12527" y="11058"/>
                    <a:pt x="11059" y="12526"/>
                    <a:pt x="9265" y="12526"/>
                  </a:cubicBezTo>
                  <a:cubicBezTo>
                    <a:pt x="7470" y="12526"/>
                    <a:pt x="6003" y="11058"/>
                    <a:pt x="6003" y="9297"/>
                  </a:cubicBezTo>
                  <a:cubicBezTo>
                    <a:pt x="6003" y="7503"/>
                    <a:pt x="7470" y="6035"/>
                    <a:pt x="9265" y="6035"/>
                  </a:cubicBezTo>
                  <a:close/>
                  <a:moveTo>
                    <a:pt x="9265" y="0"/>
                  </a:moveTo>
                  <a:cubicBezTo>
                    <a:pt x="4143" y="0"/>
                    <a:pt x="1" y="4175"/>
                    <a:pt x="1" y="9297"/>
                  </a:cubicBezTo>
                  <a:cubicBezTo>
                    <a:pt x="1" y="14385"/>
                    <a:pt x="4143" y="18561"/>
                    <a:pt x="9265" y="18561"/>
                  </a:cubicBezTo>
                  <a:cubicBezTo>
                    <a:pt x="14386" y="18561"/>
                    <a:pt x="18529" y="14385"/>
                    <a:pt x="18529" y="9297"/>
                  </a:cubicBezTo>
                  <a:cubicBezTo>
                    <a:pt x="18529" y="4175"/>
                    <a:pt x="14386" y="0"/>
                    <a:pt x="9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 name="Google Shape;333;p32"/>
          <p:cNvSpPr txBox="1"/>
          <p:nvPr>
            <p:ph idx="4294967295" type="ctrTitle"/>
          </p:nvPr>
        </p:nvSpPr>
        <p:spPr>
          <a:xfrm flipH="1">
            <a:off x="2098858" y="2298027"/>
            <a:ext cx="1485300" cy="46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lt1"/>
                </a:solidFill>
              </a:rPr>
              <a:t>MERCURY</a:t>
            </a:r>
            <a:endParaRPr sz="1300">
              <a:solidFill>
                <a:schemeClr val="lt1"/>
              </a:solidFill>
            </a:endParaRPr>
          </a:p>
        </p:txBody>
      </p:sp>
      <p:sp>
        <p:nvSpPr>
          <p:cNvPr id="334" name="Google Shape;334;p32"/>
          <p:cNvSpPr txBox="1"/>
          <p:nvPr>
            <p:ph idx="4294967295" type="subTitle"/>
          </p:nvPr>
        </p:nvSpPr>
        <p:spPr>
          <a:xfrm flipH="1">
            <a:off x="1974420" y="2614356"/>
            <a:ext cx="1734000" cy="1389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Mercury is the closest planet to the Sun and also the smallest one in our Solar System. It’s only a bit larger than our Moon</a:t>
            </a:r>
            <a:endParaRPr sz="1100">
              <a:solidFill>
                <a:schemeClr val="lt1"/>
              </a:solidFill>
            </a:endParaRPr>
          </a:p>
          <a:p>
            <a:pPr indent="0" lvl="0" marL="0" rtl="0" algn="ctr">
              <a:spcBef>
                <a:spcPts val="1600"/>
              </a:spcBef>
              <a:spcAft>
                <a:spcPts val="1600"/>
              </a:spcAft>
              <a:buNone/>
            </a:pPr>
            <a:r>
              <a:t/>
            </a:r>
            <a:endParaRPr sz="1100">
              <a:solidFill>
                <a:schemeClr val="lt1"/>
              </a:solidFill>
            </a:endParaRPr>
          </a:p>
        </p:txBody>
      </p:sp>
      <p:sp>
        <p:nvSpPr>
          <p:cNvPr id="335" name="Google Shape;335;p32"/>
          <p:cNvSpPr txBox="1"/>
          <p:nvPr>
            <p:ph idx="4294967295" type="ctrTitle"/>
          </p:nvPr>
        </p:nvSpPr>
        <p:spPr>
          <a:xfrm flipH="1">
            <a:off x="4365593" y="3375139"/>
            <a:ext cx="1191600" cy="3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JUPITER</a:t>
            </a:r>
            <a:endParaRPr sz="1100"/>
          </a:p>
        </p:txBody>
      </p:sp>
      <p:sp>
        <p:nvSpPr>
          <p:cNvPr id="336" name="Google Shape;336;p32"/>
          <p:cNvSpPr txBox="1"/>
          <p:nvPr>
            <p:ph idx="4294967295" type="subTitle"/>
          </p:nvPr>
        </p:nvSpPr>
        <p:spPr>
          <a:xfrm flipH="1">
            <a:off x="4212268" y="3575771"/>
            <a:ext cx="1498200" cy="970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900"/>
              <a:t>Jupiter is the biggest planet in our Solar System and the fourth-brightest object in the sky</a:t>
            </a:r>
            <a:endParaRPr sz="900"/>
          </a:p>
        </p:txBody>
      </p:sp>
      <p:sp>
        <p:nvSpPr>
          <p:cNvPr id="337" name="Google Shape;337;p32"/>
          <p:cNvSpPr txBox="1"/>
          <p:nvPr>
            <p:ph idx="4294967295" type="ctrTitle"/>
          </p:nvPr>
        </p:nvSpPr>
        <p:spPr>
          <a:xfrm flipH="1">
            <a:off x="4443501" y="1422543"/>
            <a:ext cx="1037100" cy="3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NEPTUNE</a:t>
            </a:r>
            <a:endParaRPr sz="1100"/>
          </a:p>
        </p:txBody>
      </p:sp>
      <p:sp>
        <p:nvSpPr>
          <p:cNvPr id="338" name="Google Shape;338;p32"/>
          <p:cNvSpPr txBox="1"/>
          <p:nvPr>
            <p:ph idx="4294967295" type="subTitle"/>
          </p:nvPr>
        </p:nvSpPr>
        <p:spPr>
          <a:xfrm flipH="1">
            <a:off x="4212888" y="1631818"/>
            <a:ext cx="1498200" cy="970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900"/>
              <a:t>Neptune is the farthest planet from the Sun and the fourth-largest in our Solar System</a:t>
            </a:r>
            <a:endParaRPr sz="900"/>
          </a:p>
        </p:txBody>
      </p:sp>
      <p:sp>
        <p:nvSpPr>
          <p:cNvPr id="339" name="Google Shape;339;p32"/>
          <p:cNvSpPr/>
          <p:nvPr/>
        </p:nvSpPr>
        <p:spPr>
          <a:xfrm>
            <a:off x="5725351" y="1891017"/>
            <a:ext cx="1933500" cy="1675200"/>
          </a:xfrm>
          <a:prstGeom prst="hexagon">
            <a:avLst>
              <a:gd fmla="val 25000" name="adj"/>
              <a:gd fmla="val 115470" name="vf"/>
            </a:avLst>
          </a:prstGeom>
          <a:solidFill>
            <a:schemeClr val="lt1"/>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txBox="1"/>
          <p:nvPr>
            <p:ph idx="4294967295" type="ctrTitle"/>
          </p:nvPr>
        </p:nvSpPr>
        <p:spPr>
          <a:xfrm flipH="1">
            <a:off x="6174201" y="2402005"/>
            <a:ext cx="1037100" cy="3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MARS</a:t>
            </a:r>
            <a:endParaRPr sz="1100"/>
          </a:p>
        </p:txBody>
      </p:sp>
      <p:sp>
        <p:nvSpPr>
          <p:cNvPr id="341" name="Google Shape;341;p32"/>
          <p:cNvSpPr txBox="1"/>
          <p:nvPr>
            <p:ph idx="4294967295" type="subTitle"/>
          </p:nvPr>
        </p:nvSpPr>
        <p:spPr>
          <a:xfrm flipH="1">
            <a:off x="5943588" y="2611280"/>
            <a:ext cx="1498200" cy="970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900"/>
              <a:t>Despite being red, Mars is a cold place, not hot. It’s full of iron oxide dust, giving the planet its reddish cast</a:t>
            </a:r>
            <a:endParaRPr sz="900"/>
          </a:p>
        </p:txBody>
      </p:sp>
      <p:grpSp>
        <p:nvGrpSpPr>
          <p:cNvPr id="342" name="Google Shape;342;p32"/>
          <p:cNvGrpSpPr/>
          <p:nvPr/>
        </p:nvGrpSpPr>
        <p:grpSpPr>
          <a:xfrm>
            <a:off x="6556153" y="2043431"/>
            <a:ext cx="271900" cy="306367"/>
            <a:chOff x="1484200" y="238125"/>
            <a:chExt cx="4632025" cy="5219200"/>
          </a:xfrm>
        </p:grpSpPr>
        <p:sp>
          <p:nvSpPr>
            <p:cNvPr id="343" name="Google Shape;343;p32"/>
            <p:cNvSpPr/>
            <p:nvPr/>
          </p:nvSpPr>
          <p:spPr>
            <a:xfrm>
              <a:off x="2594900" y="677675"/>
              <a:ext cx="666275" cy="420000"/>
            </a:xfrm>
            <a:custGeom>
              <a:rect b="b" l="l" r="r" t="t"/>
              <a:pathLst>
                <a:path extrusionOk="0" h="16800" w="26651">
                  <a:moveTo>
                    <a:pt x="25052" y="0"/>
                  </a:moveTo>
                  <a:cubicBezTo>
                    <a:pt x="16049" y="2479"/>
                    <a:pt x="7601" y="6459"/>
                    <a:pt x="0" y="11906"/>
                  </a:cubicBezTo>
                  <a:lnTo>
                    <a:pt x="3523" y="16799"/>
                  </a:lnTo>
                  <a:cubicBezTo>
                    <a:pt x="10537" y="11776"/>
                    <a:pt x="18300" y="8090"/>
                    <a:pt x="26651" y="5806"/>
                  </a:cubicBezTo>
                  <a:lnTo>
                    <a:pt x="250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p:nvPr/>
          </p:nvSpPr>
          <p:spPr>
            <a:xfrm>
              <a:off x="2239350" y="1160450"/>
              <a:ext cx="237325" cy="238950"/>
            </a:xfrm>
            <a:custGeom>
              <a:rect b="b" l="l" r="r" t="t"/>
              <a:pathLst>
                <a:path extrusionOk="0" h="9558" w="9493">
                  <a:moveTo>
                    <a:pt x="5317" y="0"/>
                  </a:moveTo>
                  <a:cubicBezTo>
                    <a:pt x="3458" y="1762"/>
                    <a:pt x="1664" y="3686"/>
                    <a:pt x="0" y="5643"/>
                  </a:cubicBezTo>
                  <a:lnTo>
                    <a:pt x="4567" y="9558"/>
                  </a:lnTo>
                  <a:cubicBezTo>
                    <a:pt x="6100" y="7731"/>
                    <a:pt x="7764" y="5970"/>
                    <a:pt x="9493" y="4339"/>
                  </a:cubicBezTo>
                  <a:lnTo>
                    <a:pt x="53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p:nvPr/>
          </p:nvSpPr>
          <p:spPr>
            <a:xfrm>
              <a:off x="5072375" y="3295400"/>
              <a:ext cx="512150" cy="675275"/>
            </a:xfrm>
            <a:custGeom>
              <a:rect b="b" l="l" r="r" t="t"/>
              <a:pathLst>
                <a:path extrusionOk="0" h="27011" w="20486">
                  <a:moveTo>
                    <a:pt x="14940" y="1"/>
                  </a:moveTo>
                  <a:cubicBezTo>
                    <a:pt x="11418" y="8515"/>
                    <a:pt x="6394" y="16213"/>
                    <a:pt x="1" y="22867"/>
                  </a:cubicBezTo>
                  <a:lnTo>
                    <a:pt x="4372" y="27010"/>
                  </a:lnTo>
                  <a:cubicBezTo>
                    <a:pt x="11254" y="19834"/>
                    <a:pt x="16702" y="11516"/>
                    <a:pt x="20486" y="2284"/>
                  </a:cubicBezTo>
                  <a:lnTo>
                    <a:pt x="149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2"/>
            <p:cNvSpPr/>
            <p:nvPr/>
          </p:nvSpPr>
          <p:spPr>
            <a:xfrm>
              <a:off x="5525800" y="2907225"/>
              <a:ext cx="181050" cy="188400"/>
            </a:xfrm>
            <a:custGeom>
              <a:rect b="b" l="l" r="r" t="t"/>
              <a:pathLst>
                <a:path extrusionOk="0" h="7536" w="7242">
                  <a:moveTo>
                    <a:pt x="1305" y="1"/>
                  </a:moveTo>
                  <a:cubicBezTo>
                    <a:pt x="946" y="2023"/>
                    <a:pt x="522" y="4046"/>
                    <a:pt x="0" y="6003"/>
                  </a:cubicBezTo>
                  <a:lnTo>
                    <a:pt x="5839" y="7536"/>
                  </a:lnTo>
                  <a:cubicBezTo>
                    <a:pt x="6394" y="5383"/>
                    <a:pt x="6850" y="3198"/>
                    <a:pt x="7242" y="1012"/>
                  </a:cubicBezTo>
                  <a:lnTo>
                    <a:pt x="13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a:off x="1484200" y="238125"/>
              <a:ext cx="4632025" cy="5219200"/>
            </a:xfrm>
            <a:custGeom>
              <a:rect b="b" l="l" r="r" t="t"/>
              <a:pathLst>
                <a:path extrusionOk="0" h="208768" w="185281">
                  <a:moveTo>
                    <a:pt x="155890" y="14027"/>
                  </a:moveTo>
                  <a:lnTo>
                    <a:pt x="155890" y="24661"/>
                  </a:lnTo>
                  <a:lnTo>
                    <a:pt x="151617" y="28934"/>
                  </a:lnTo>
                  <a:lnTo>
                    <a:pt x="155858" y="33207"/>
                  </a:lnTo>
                  <a:lnTo>
                    <a:pt x="160164" y="28901"/>
                  </a:lnTo>
                  <a:lnTo>
                    <a:pt x="170765" y="28901"/>
                  </a:lnTo>
                  <a:lnTo>
                    <a:pt x="161534" y="38165"/>
                  </a:lnTo>
                  <a:lnTo>
                    <a:pt x="146626" y="38165"/>
                  </a:lnTo>
                  <a:lnTo>
                    <a:pt x="146626" y="23291"/>
                  </a:lnTo>
                  <a:lnTo>
                    <a:pt x="155890" y="14027"/>
                  </a:lnTo>
                  <a:close/>
                  <a:moveTo>
                    <a:pt x="93260" y="9819"/>
                  </a:moveTo>
                  <a:cubicBezTo>
                    <a:pt x="110451" y="10340"/>
                    <a:pt x="126761" y="15984"/>
                    <a:pt x="140624" y="26194"/>
                  </a:cubicBezTo>
                  <a:lnTo>
                    <a:pt x="140624" y="39927"/>
                  </a:lnTo>
                  <a:lnTo>
                    <a:pt x="125195" y="55356"/>
                  </a:lnTo>
                  <a:cubicBezTo>
                    <a:pt x="116616" y="47690"/>
                    <a:pt x="105493" y="42830"/>
                    <a:pt x="93260" y="42210"/>
                  </a:cubicBezTo>
                  <a:lnTo>
                    <a:pt x="93260" y="9819"/>
                  </a:lnTo>
                  <a:close/>
                  <a:moveTo>
                    <a:pt x="87226" y="9851"/>
                  </a:moveTo>
                  <a:lnTo>
                    <a:pt x="87226" y="42243"/>
                  </a:lnTo>
                  <a:cubicBezTo>
                    <a:pt x="61260" y="43874"/>
                    <a:pt x="40351" y="64620"/>
                    <a:pt x="38524" y="90553"/>
                  </a:cubicBezTo>
                  <a:lnTo>
                    <a:pt x="6100" y="90553"/>
                  </a:lnTo>
                  <a:cubicBezTo>
                    <a:pt x="8025" y="46777"/>
                    <a:pt x="43385" y="11547"/>
                    <a:pt x="87226" y="9851"/>
                  </a:cubicBezTo>
                  <a:close/>
                  <a:moveTo>
                    <a:pt x="158598" y="44200"/>
                  </a:moveTo>
                  <a:cubicBezTo>
                    <a:pt x="168612" y="57770"/>
                    <a:pt x="174223" y="73721"/>
                    <a:pt x="174940" y="90553"/>
                  </a:cubicBezTo>
                  <a:lnTo>
                    <a:pt x="142549" y="90553"/>
                  </a:lnTo>
                  <a:cubicBezTo>
                    <a:pt x="141701" y="78712"/>
                    <a:pt x="136906" y="67947"/>
                    <a:pt x="129468" y="59596"/>
                  </a:cubicBezTo>
                  <a:lnTo>
                    <a:pt x="144865" y="44200"/>
                  </a:lnTo>
                  <a:close/>
                  <a:moveTo>
                    <a:pt x="90912" y="89639"/>
                  </a:moveTo>
                  <a:lnTo>
                    <a:pt x="88400" y="92151"/>
                  </a:lnTo>
                  <a:lnTo>
                    <a:pt x="92673" y="96392"/>
                  </a:lnTo>
                  <a:lnTo>
                    <a:pt x="95152" y="93913"/>
                  </a:lnTo>
                  <a:cubicBezTo>
                    <a:pt x="95152" y="94043"/>
                    <a:pt x="95185" y="94141"/>
                    <a:pt x="95185" y="94271"/>
                  </a:cubicBezTo>
                  <a:cubicBezTo>
                    <a:pt x="95185" y="96848"/>
                    <a:pt x="93097" y="98903"/>
                    <a:pt x="90520" y="98903"/>
                  </a:cubicBezTo>
                  <a:cubicBezTo>
                    <a:pt x="87976" y="98903"/>
                    <a:pt x="85888" y="96848"/>
                    <a:pt x="85888" y="94271"/>
                  </a:cubicBezTo>
                  <a:cubicBezTo>
                    <a:pt x="85888" y="91727"/>
                    <a:pt x="87976" y="89639"/>
                    <a:pt x="90520" y="89639"/>
                  </a:cubicBezTo>
                  <a:close/>
                  <a:moveTo>
                    <a:pt x="93260" y="48245"/>
                  </a:moveTo>
                  <a:cubicBezTo>
                    <a:pt x="103829" y="48865"/>
                    <a:pt x="113452" y="53040"/>
                    <a:pt x="120922" y="59629"/>
                  </a:cubicBezTo>
                  <a:lnTo>
                    <a:pt x="95642" y="84910"/>
                  </a:lnTo>
                  <a:cubicBezTo>
                    <a:pt x="94108" y="84094"/>
                    <a:pt x="92380" y="83605"/>
                    <a:pt x="90520" y="83605"/>
                  </a:cubicBezTo>
                  <a:cubicBezTo>
                    <a:pt x="84649" y="83605"/>
                    <a:pt x="79854" y="88400"/>
                    <a:pt x="79854" y="94271"/>
                  </a:cubicBezTo>
                  <a:cubicBezTo>
                    <a:pt x="79854" y="100143"/>
                    <a:pt x="84649" y="104938"/>
                    <a:pt x="90520" y="104938"/>
                  </a:cubicBezTo>
                  <a:cubicBezTo>
                    <a:pt x="96424" y="104938"/>
                    <a:pt x="101187" y="100143"/>
                    <a:pt x="101187" y="94271"/>
                  </a:cubicBezTo>
                  <a:cubicBezTo>
                    <a:pt x="101187" y="92412"/>
                    <a:pt x="100730" y="90683"/>
                    <a:pt x="99882" y="89183"/>
                  </a:cubicBezTo>
                  <a:lnTo>
                    <a:pt x="125195" y="63870"/>
                  </a:lnTo>
                  <a:cubicBezTo>
                    <a:pt x="131556" y="71111"/>
                    <a:pt x="135699" y="80375"/>
                    <a:pt x="136514" y="90553"/>
                  </a:cubicBezTo>
                  <a:lnTo>
                    <a:pt x="123238" y="90553"/>
                  </a:lnTo>
                  <a:lnTo>
                    <a:pt x="123238" y="96555"/>
                  </a:lnTo>
                  <a:lnTo>
                    <a:pt x="136612" y="96555"/>
                  </a:lnTo>
                  <a:cubicBezTo>
                    <a:pt x="135438" y="120041"/>
                    <a:pt x="116681" y="138961"/>
                    <a:pt x="93260" y="140331"/>
                  </a:cubicBezTo>
                  <a:lnTo>
                    <a:pt x="93260" y="126565"/>
                  </a:lnTo>
                  <a:lnTo>
                    <a:pt x="87226" y="126565"/>
                  </a:lnTo>
                  <a:lnTo>
                    <a:pt x="87226" y="140298"/>
                  </a:lnTo>
                  <a:cubicBezTo>
                    <a:pt x="64098" y="138634"/>
                    <a:pt x="45603" y="119845"/>
                    <a:pt x="44461" y="96555"/>
                  </a:cubicBezTo>
                  <a:lnTo>
                    <a:pt x="57248" y="96555"/>
                  </a:lnTo>
                  <a:lnTo>
                    <a:pt x="57248" y="90553"/>
                  </a:lnTo>
                  <a:lnTo>
                    <a:pt x="44559" y="90553"/>
                  </a:lnTo>
                  <a:cubicBezTo>
                    <a:pt x="46386" y="67947"/>
                    <a:pt x="64555" y="49876"/>
                    <a:pt x="87226" y="48277"/>
                  </a:cubicBezTo>
                  <a:lnTo>
                    <a:pt x="87226" y="60542"/>
                  </a:lnTo>
                  <a:lnTo>
                    <a:pt x="93260" y="60542"/>
                  </a:lnTo>
                  <a:lnTo>
                    <a:pt x="93260" y="48245"/>
                  </a:lnTo>
                  <a:close/>
                  <a:moveTo>
                    <a:pt x="38426" y="96555"/>
                  </a:moveTo>
                  <a:cubicBezTo>
                    <a:pt x="39601" y="123173"/>
                    <a:pt x="60771" y="144669"/>
                    <a:pt x="87226" y="146333"/>
                  </a:cubicBezTo>
                  <a:lnTo>
                    <a:pt x="87226" y="178724"/>
                  </a:lnTo>
                  <a:cubicBezTo>
                    <a:pt x="42928" y="176995"/>
                    <a:pt x="7242" y="141016"/>
                    <a:pt x="6067" y="96555"/>
                  </a:cubicBezTo>
                  <a:close/>
                  <a:moveTo>
                    <a:pt x="175006" y="96555"/>
                  </a:moveTo>
                  <a:cubicBezTo>
                    <a:pt x="173799" y="141211"/>
                    <a:pt x="137852" y="177322"/>
                    <a:pt x="93260" y="178724"/>
                  </a:cubicBezTo>
                  <a:lnTo>
                    <a:pt x="93260" y="146365"/>
                  </a:lnTo>
                  <a:cubicBezTo>
                    <a:pt x="120009" y="144963"/>
                    <a:pt x="141473" y="123368"/>
                    <a:pt x="142614" y="96555"/>
                  </a:cubicBezTo>
                  <a:close/>
                  <a:moveTo>
                    <a:pt x="109538" y="182802"/>
                  </a:moveTo>
                  <a:lnTo>
                    <a:pt x="109538" y="190467"/>
                  </a:lnTo>
                  <a:lnTo>
                    <a:pt x="90553" y="190467"/>
                  </a:lnTo>
                  <a:lnTo>
                    <a:pt x="90553" y="196502"/>
                  </a:lnTo>
                  <a:lnTo>
                    <a:pt x="109538" y="196502"/>
                  </a:lnTo>
                  <a:lnTo>
                    <a:pt x="109538" y="202732"/>
                  </a:lnTo>
                  <a:lnTo>
                    <a:pt x="71536" y="202732"/>
                  </a:lnTo>
                  <a:lnTo>
                    <a:pt x="71536" y="182802"/>
                  </a:lnTo>
                  <a:cubicBezTo>
                    <a:pt x="77701" y="184139"/>
                    <a:pt x="84062" y="184792"/>
                    <a:pt x="90520" y="184792"/>
                  </a:cubicBezTo>
                  <a:cubicBezTo>
                    <a:pt x="97012" y="184792"/>
                    <a:pt x="103373" y="184139"/>
                    <a:pt x="109538" y="182802"/>
                  </a:cubicBezTo>
                  <a:close/>
                  <a:moveTo>
                    <a:pt x="161403" y="0"/>
                  </a:moveTo>
                  <a:lnTo>
                    <a:pt x="141766" y="19637"/>
                  </a:lnTo>
                  <a:cubicBezTo>
                    <a:pt x="126663" y="9231"/>
                    <a:pt x="109016" y="3751"/>
                    <a:pt x="90520" y="3751"/>
                  </a:cubicBezTo>
                  <a:cubicBezTo>
                    <a:pt x="66349" y="3751"/>
                    <a:pt x="43613" y="13178"/>
                    <a:pt x="26520" y="30271"/>
                  </a:cubicBezTo>
                  <a:cubicBezTo>
                    <a:pt x="9427" y="47364"/>
                    <a:pt x="0" y="70100"/>
                    <a:pt x="0" y="94271"/>
                  </a:cubicBezTo>
                  <a:cubicBezTo>
                    <a:pt x="0" y="118443"/>
                    <a:pt x="9427" y="141179"/>
                    <a:pt x="26520" y="158304"/>
                  </a:cubicBezTo>
                  <a:cubicBezTo>
                    <a:pt x="37546" y="169330"/>
                    <a:pt x="50920" y="177158"/>
                    <a:pt x="65501" y="181301"/>
                  </a:cubicBezTo>
                  <a:lnTo>
                    <a:pt x="65501" y="208767"/>
                  </a:lnTo>
                  <a:lnTo>
                    <a:pt x="115572" y="208767"/>
                  </a:lnTo>
                  <a:lnTo>
                    <a:pt x="115572" y="181301"/>
                  </a:lnTo>
                  <a:cubicBezTo>
                    <a:pt x="130153" y="177126"/>
                    <a:pt x="143528" y="169330"/>
                    <a:pt x="154553" y="158304"/>
                  </a:cubicBezTo>
                  <a:cubicBezTo>
                    <a:pt x="171646" y="141179"/>
                    <a:pt x="181073" y="118443"/>
                    <a:pt x="181073" y="94271"/>
                  </a:cubicBezTo>
                  <a:cubicBezTo>
                    <a:pt x="181073" y="75776"/>
                    <a:pt x="175593" y="58129"/>
                    <a:pt x="165187" y="43026"/>
                  </a:cubicBezTo>
                  <a:lnTo>
                    <a:pt x="185281" y="22932"/>
                  </a:lnTo>
                  <a:lnTo>
                    <a:pt x="181008" y="18659"/>
                  </a:lnTo>
                  <a:lnTo>
                    <a:pt x="176800" y="22899"/>
                  </a:lnTo>
                  <a:lnTo>
                    <a:pt x="166166" y="22899"/>
                  </a:lnTo>
                  <a:lnTo>
                    <a:pt x="169689" y="19376"/>
                  </a:lnTo>
                  <a:lnTo>
                    <a:pt x="165415" y="15136"/>
                  </a:lnTo>
                  <a:lnTo>
                    <a:pt x="161925" y="18626"/>
                  </a:lnTo>
                  <a:lnTo>
                    <a:pt x="161925" y="7992"/>
                  </a:lnTo>
                  <a:lnTo>
                    <a:pt x="165676" y="4273"/>
                  </a:lnTo>
                  <a:lnTo>
                    <a:pt x="1614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3"/>
          <p:cNvSpPr/>
          <p:nvPr/>
        </p:nvSpPr>
        <p:spPr>
          <a:xfrm rot="-194701">
            <a:off x="122490" y="468295"/>
            <a:ext cx="2983784" cy="2584749"/>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p:nvPr/>
        </p:nvSpPr>
        <p:spPr>
          <a:xfrm rot="914792">
            <a:off x="6308390" y="2648494"/>
            <a:ext cx="2283885" cy="1978011"/>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4" name="Google Shape;354;p33"/>
          <p:cNvPicPr preferRelativeResize="0"/>
          <p:nvPr/>
        </p:nvPicPr>
        <p:blipFill rotWithShape="1">
          <a:blip r:embed="rId3">
            <a:alphaModFix/>
          </a:blip>
          <a:srcRect b="21798" l="26998" r="42949" t="2746"/>
          <a:stretch/>
        </p:blipFill>
        <p:spPr>
          <a:xfrm>
            <a:off x="2724000" y="-5250"/>
            <a:ext cx="3695998" cy="5222752"/>
          </a:xfrm>
          <a:prstGeom prst="rect">
            <a:avLst/>
          </a:prstGeom>
          <a:noFill/>
          <a:ln>
            <a:noFill/>
          </a:ln>
        </p:spPr>
      </p:pic>
      <p:sp>
        <p:nvSpPr>
          <p:cNvPr id="355" name="Google Shape;355;p33"/>
          <p:cNvSpPr txBox="1"/>
          <p:nvPr>
            <p:ph type="ctrTitle"/>
          </p:nvPr>
        </p:nvSpPr>
        <p:spPr>
          <a:xfrm>
            <a:off x="6793000" y="405336"/>
            <a:ext cx="1737300" cy="94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rPr>
              <a:t>CUSTOMER REVIEWS</a:t>
            </a:r>
            <a:endParaRPr>
              <a:solidFill>
                <a:schemeClr val="dk1"/>
              </a:solidFill>
            </a:endParaRPr>
          </a:p>
        </p:txBody>
      </p:sp>
      <p:sp>
        <p:nvSpPr>
          <p:cNvPr id="356" name="Google Shape;356;p33"/>
          <p:cNvSpPr txBox="1"/>
          <p:nvPr/>
        </p:nvSpPr>
        <p:spPr>
          <a:xfrm>
            <a:off x="711275" y="1508863"/>
            <a:ext cx="1637700" cy="503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latin typeface="Assistant Light"/>
                <a:ea typeface="Assistant Light"/>
                <a:cs typeface="Assistant Light"/>
                <a:sym typeface="Assistant Light"/>
              </a:rPr>
              <a:t>“</a:t>
            </a:r>
            <a:r>
              <a:rPr lang="en" sz="1000">
                <a:latin typeface="Assistant Light"/>
                <a:ea typeface="Assistant Light"/>
                <a:cs typeface="Assistant Light"/>
                <a:sym typeface="Assistant Light"/>
              </a:rPr>
              <a:t>Mercury is the closest planet to the Sun and also the smallest one in our Solar System”</a:t>
            </a:r>
            <a:endParaRPr sz="1000">
              <a:latin typeface="Assistant Light"/>
              <a:ea typeface="Assistant Light"/>
              <a:cs typeface="Assistant Light"/>
              <a:sym typeface="Assistant Light"/>
            </a:endParaRPr>
          </a:p>
        </p:txBody>
      </p:sp>
      <p:sp>
        <p:nvSpPr>
          <p:cNvPr id="357" name="Google Shape;357;p33"/>
          <p:cNvSpPr txBox="1"/>
          <p:nvPr/>
        </p:nvSpPr>
        <p:spPr>
          <a:xfrm flipH="1">
            <a:off x="348875" y="1382138"/>
            <a:ext cx="2000100" cy="235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300">
                <a:latin typeface="Nunito Sans"/>
                <a:ea typeface="Nunito Sans"/>
                <a:cs typeface="Nunito Sans"/>
                <a:sym typeface="Nunito Sans"/>
              </a:rPr>
              <a:t>ROBERT ROE</a:t>
            </a:r>
            <a:endParaRPr b="1" sz="1300">
              <a:latin typeface="Nunito Sans"/>
              <a:ea typeface="Nunito Sans"/>
              <a:cs typeface="Nunito Sans"/>
              <a:sym typeface="Nunito Sans"/>
            </a:endParaRPr>
          </a:p>
        </p:txBody>
      </p:sp>
      <p:sp>
        <p:nvSpPr>
          <p:cNvPr id="358" name="Google Shape;358;p33"/>
          <p:cNvSpPr txBox="1"/>
          <p:nvPr/>
        </p:nvSpPr>
        <p:spPr>
          <a:xfrm>
            <a:off x="6781725" y="3441289"/>
            <a:ext cx="16377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Assistant Light"/>
                <a:ea typeface="Assistant Light"/>
                <a:cs typeface="Assistant Light"/>
                <a:sym typeface="Assistant Light"/>
              </a:rPr>
              <a:t>“</a:t>
            </a:r>
            <a:r>
              <a:rPr lang="en" sz="1000">
                <a:latin typeface="Assistant Light"/>
                <a:ea typeface="Assistant Light"/>
                <a:cs typeface="Assistant Light"/>
                <a:sym typeface="Assistant Light"/>
              </a:rPr>
              <a:t>Neptune is the farthest planet from the Sun and the fourth-largest in our Solar System!”</a:t>
            </a:r>
            <a:endParaRPr sz="1000">
              <a:latin typeface="Assistant Light"/>
              <a:ea typeface="Assistant Light"/>
              <a:cs typeface="Assistant Light"/>
              <a:sym typeface="Assistant Light"/>
            </a:endParaRPr>
          </a:p>
        </p:txBody>
      </p:sp>
      <p:sp>
        <p:nvSpPr>
          <p:cNvPr id="359" name="Google Shape;359;p33"/>
          <p:cNvSpPr txBox="1"/>
          <p:nvPr/>
        </p:nvSpPr>
        <p:spPr>
          <a:xfrm flipH="1">
            <a:off x="6781725" y="3372614"/>
            <a:ext cx="2000100" cy="180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300">
                <a:latin typeface="Nunito Sans"/>
                <a:ea typeface="Nunito Sans"/>
                <a:cs typeface="Nunito Sans"/>
                <a:sym typeface="Nunito Sans"/>
              </a:rPr>
              <a:t>HELEN PARK</a:t>
            </a:r>
            <a:endParaRPr b="1" sz="1300">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3" name="Shape 363"/>
        <p:cNvGrpSpPr/>
        <p:nvPr/>
      </p:nvGrpSpPr>
      <p:grpSpPr>
        <a:xfrm>
          <a:off x="0" y="0"/>
          <a:ext cx="0" cy="0"/>
          <a:chOff x="0" y="0"/>
          <a:chExt cx="0" cy="0"/>
        </a:xfrm>
      </p:grpSpPr>
      <p:sp>
        <p:nvSpPr>
          <p:cNvPr id="364" name="Google Shape;364;p34"/>
          <p:cNvSpPr txBox="1"/>
          <p:nvPr>
            <p:ph type="ctrTitle"/>
          </p:nvPr>
        </p:nvSpPr>
        <p:spPr>
          <a:xfrm>
            <a:off x="4020266" y="2355535"/>
            <a:ext cx="3281400" cy="803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WELCOME!</a:t>
            </a:r>
            <a:endParaRPr/>
          </a:p>
        </p:txBody>
      </p:sp>
      <p:sp>
        <p:nvSpPr>
          <p:cNvPr id="365" name="Google Shape;365;p34"/>
          <p:cNvSpPr txBox="1"/>
          <p:nvPr>
            <p:ph idx="2" type="title"/>
          </p:nvPr>
        </p:nvSpPr>
        <p:spPr>
          <a:xfrm>
            <a:off x="4322366" y="1753435"/>
            <a:ext cx="2979300" cy="7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5"/>
          <p:cNvSpPr/>
          <p:nvPr/>
        </p:nvSpPr>
        <p:spPr>
          <a:xfrm>
            <a:off x="1866900" y="-447675"/>
            <a:ext cx="8239125" cy="4857750"/>
          </a:xfrm>
          <a:custGeom>
            <a:rect b="b" l="l" r="r" t="t"/>
            <a:pathLst>
              <a:path extrusionOk="0" h="194310" w="329565">
                <a:moveTo>
                  <a:pt x="0" y="0"/>
                </a:moveTo>
                <a:lnTo>
                  <a:pt x="33147" y="107442"/>
                </a:lnTo>
                <a:lnTo>
                  <a:pt x="74295" y="118110"/>
                </a:lnTo>
                <a:lnTo>
                  <a:pt x="134493" y="194310"/>
                </a:lnTo>
                <a:lnTo>
                  <a:pt x="329565" y="180594"/>
                </a:lnTo>
                <a:lnTo>
                  <a:pt x="308229" y="11430"/>
                </a:lnTo>
                <a:close/>
              </a:path>
            </a:pathLst>
          </a:custGeom>
          <a:noFill/>
          <a:ln cap="flat" cmpd="sng" w="19050">
            <a:solidFill>
              <a:srgbClr val="D9D9D9"/>
            </a:solidFill>
            <a:prstDash val="solid"/>
            <a:round/>
            <a:headEnd len="med" w="med" type="none"/>
            <a:tailEnd len="med" w="med" type="none"/>
          </a:ln>
        </p:spPr>
      </p:sp>
      <p:sp>
        <p:nvSpPr>
          <p:cNvPr id="371" name="Google Shape;371;p35"/>
          <p:cNvSpPr txBox="1"/>
          <p:nvPr/>
        </p:nvSpPr>
        <p:spPr>
          <a:xfrm>
            <a:off x="4791000" y="1693795"/>
            <a:ext cx="1920000" cy="644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Nunito Sans"/>
                <a:ea typeface="Nunito Sans"/>
                <a:cs typeface="Nunito Sans"/>
                <a:sym typeface="Nunito Sans"/>
              </a:rPr>
              <a:t>JOHN DOE</a:t>
            </a:r>
            <a:endParaRPr b="1" sz="1300">
              <a:solidFill>
                <a:schemeClr val="dk1"/>
              </a:solidFill>
              <a:latin typeface="Nunito Sans"/>
              <a:ea typeface="Nunito Sans"/>
              <a:cs typeface="Nunito Sans"/>
              <a:sym typeface="Nunito Sans"/>
            </a:endParaRPr>
          </a:p>
        </p:txBody>
      </p:sp>
      <p:sp>
        <p:nvSpPr>
          <p:cNvPr id="372" name="Google Shape;372;p35"/>
          <p:cNvSpPr txBox="1"/>
          <p:nvPr/>
        </p:nvSpPr>
        <p:spPr>
          <a:xfrm>
            <a:off x="4791000" y="2338500"/>
            <a:ext cx="2686200" cy="13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Assistant Light"/>
                <a:ea typeface="Assistant Light"/>
                <a:cs typeface="Assistant Light"/>
                <a:sym typeface="Assistant Light"/>
              </a:rPr>
              <a:t>Venus has a beautiful name and is the second planet from the Sun. It’s terribly hot—even hotter than Mercury—and its atmosphere is extremely poisonous </a:t>
            </a:r>
            <a:endParaRPr sz="1100">
              <a:latin typeface="Assistant Light"/>
              <a:ea typeface="Assistant Light"/>
              <a:cs typeface="Assistant Light"/>
              <a:sym typeface="Assistant Light"/>
            </a:endParaRPr>
          </a:p>
          <a:p>
            <a:pPr indent="0" lvl="0" marL="0" rtl="0" algn="l">
              <a:spcBef>
                <a:spcPts val="0"/>
              </a:spcBef>
              <a:spcAft>
                <a:spcPts val="0"/>
              </a:spcAft>
              <a:buNone/>
            </a:pPr>
            <a:r>
              <a:t/>
            </a:r>
            <a:endParaRPr sz="1100">
              <a:latin typeface="Assistant Light"/>
              <a:ea typeface="Assistant Light"/>
              <a:cs typeface="Assistant Light"/>
              <a:sym typeface="Assistant Light"/>
            </a:endParaRPr>
          </a:p>
        </p:txBody>
      </p:sp>
      <p:pic>
        <p:nvPicPr>
          <p:cNvPr id="373" name="Google Shape;373;p35"/>
          <p:cNvPicPr preferRelativeResize="0"/>
          <p:nvPr/>
        </p:nvPicPr>
        <p:blipFill rotWithShape="1">
          <a:blip r:embed="rId3">
            <a:alphaModFix/>
          </a:blip>
          <a:srcRect b="12611" l="22145" r="36934" t="13977"/>
          <a:stretch/>
        </p:blipFill>
        <p:spPr>
          <a:xfrm rot="-899870">
            <a:off x="243684" y="1136283"/>
            <a:ext cx="3884731" cy="3922066"/>
          </a:xfrm>
          <a:prstGeom prst="rect">
            <a:avLst/>
          </a:prstGeom>
          <a:noFill/>
          <a:ln>
            <a:noFill/>
          </a:ln>
        </p:spPr>
      </p:pic>
      <p:sp>
        <p:nvSpPr>
          <p:cNvPr id="374" name="Google Shape;374;p35"/>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6"/>
          <p:cNvSpPr/>
          <p:nvPr/>
        </p:nvSpPr>
        <p:spPr>
          <a:xfrm flipH="1">
            <a:off x="-1004887" y="-447675"/>
            <a:ext cx="8239125" cy="4857750"/>
          </a:xfrm>
          <a:custGeom>
            <a:rect b="b" l="l" r="r" t="t"/>
            <a:pathLst>
              <a:path extrusionOk="0" h="194310" w="329565">
                <a:moveTo>
                  <a:pt x="0" y="0"/>
                </a:moveTo>
                <a:lnTo>
                  <a:pt x="33147" y="107442"/>
                </a:lnTo>
                <a:lnTo>
                  <a:pt x="74295" y="118110"/>
                </a:lnTo>
                <a:lnTo>
                  <a:pt x="134493" y="194310"/>
                </a:lnTo>
                <a:lnTo>
                  <a:pt x="329565" y="180594"/>
                </a:lnTo>
                <a:lnTo>
                  <a:pt x="308229" y="11430"/>
                </a:lnTo>
                <a:close/>
              </a:path>
            </a:pathLst>
          </a:custGeom>
          <a:noFill/>
          <a:ln cap="flat" cmpd="sng" w="19050">
            <a:solidFill>
              <a:srgbClr val="D9D9D9"/>
            </a:solidFill>
            <a:prstDash val="solid"/>
            <a:round/>
            <a:headEnd len="med" w="med" type="none"/>
            <a:tailEnd len="med" w="med" type="none"/>
          </a:ln>
        </p:spPr>
      </p:sp>
      <p:sp>
        <p:nvSpPr>
          <p:cNvPr id="380" name="Google Shape;380;p36"/>
          <p:cNvSpPr txBox="1"/>
          <p:nvPr/>
        </p:nvSpPr>
        <p:spPr>
          <a:xfrm flipH="1">
            <a:off x="2537772" y="1693795"/>
            <a:ext cx="1920000" cy="644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300">
                <a:solidFill>
                  <a:schemeClr val="dk1"/>
                </a:solidFill>
                <a:latin typeface="Nunito Sans"/>
                <a:ea typeface="Nunito Sans"/>
                <a:cs typeface="Nunito Sans"/>
                <a:sym typeface="Nunito Sans"/>
              </a:rPr>
              <a:t>JANE BLOGGS</a:t>
            </a:r>
            <a:endParaRPr b="1" sz="1300">
              <a:solidFill>
                <a:schemeClr val="dk1"/>
              </a:solidFill>
              <a:latin typeface="Nunito Sans"/>
              <a:ea typeface="Nunito Sans"/>
              <a:cs typeface="Nunito Sans"/>
              <a:sym typeface="Nunito Sans"/>
            </a:endParaRPr>
          </a:p>
        </p:txBody>
      </p:sp>
      <p:sp>
        <p:nvSpPr>
          <p:cNvPr id="381" name="Google Shape;381;p36"/>
          <p:cNvSpPr txBox="1"/>
          <p:nvPr/>
        </p:nvSpPr>
        <p:spPr>
          <a:xfrm flipH="1">
            <a:off x="1771572" y="2338500"/>
            <a:ext cx="2686200" cy="1328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latin typeface="Assistant Light"/>
                <a:ea typeface="Assistant Light"/>
                <a:cs typeface="Assistant Light"/>
                <a:sym typeface="Assistant Light"/>
              </a:rPr>
              <a:t>Mercury is the closest planet to the Sun and the smallest one in our Solar System—it’s only a bit larger than our Moon. Its name has nothing to do with the liquid metal</a:t>
            </a:r>
            <a:endParaRPr sz="1100">
              <a:latin typeface="Assistant Light"/>
              <a:ea typeface="Assistant Light"/>
              <a:cs typeface="Assistant Light"/>
              <a:sym typeface="Assistant Light"/>
            </a:endParaRPr>
          </a:p>
          <a:p>
            <a:pPr indent="0" lvl="0" marL="0" rtl="0" algn="r">
              <a:spcBef>
                <a:spcPts val="0"/>
              </a:spcBef>
              <a:spcAft>
                <a:spcPts val="0"/>
              </a:spcAft>
              <a:buNone/>
            </a:pPr>
            <a:r>
              <a:t/>
            </a:r>
            <a:endParaRPr sz="1100">
              <a:latin typeface="Assistant Light"/>
              <a:ea typeface="Assistant Light"/>
              <a:cs typeface="Assistant Light"/>
              <a:sym typeface="Assistant Light"/>
            </a:endParaRPr>
          </a:p>
          <a:p>
            <a:pPr indent="0" lvl="0" marL="0" rtl="0" algn="r">
              <a:spcBef>
                <a:spcPts val="0"/>
              </a:spcBef>
              <a:spcAft>
                <a:spcPts val="0"/>
              </a:spcAft>
              <a:buNone/>
            </a:pPr>
            <a:r>
              <a:t/>
            </a:r>
            <a:endParaRPr sz="1100">
              <a:latin typeface="Assistant Light"/>
              <a:ea typeface="Assistant Light"/>
              <a:cs typeface="Assistant Light"/>
              <a:sym typeface="Assistant Light"/>
            </a:endParaRPr>
          </a:p>
        </p:txBody>
      </p:sp>
      <p:sp>
        <p:nvSpPr>
          <p:cNvPr id="382" name="Google Shape;382;p36"/>
          <p:cNvSpPr txBox="1"/>
          <p:nvPr>
            <p:ph type="ctrTitle"/>
          </p:nvPr>
        </p:nvSpPr>
        <p:spPr>
          <a:xfrm>
            <a:off x="6793000" y="405336"/>
            <a:ext cx="1737300" cy="94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WELCOME!</a:t>
            </a:r>
            <a:endParaRPr/>
          </a:p>
        </p:txBody>
      </p:sp>
      <p:pic>
        <p:nvPicPr>
          <p:cNvPr id="383" name="Google Shape;383;p36"/>
          <p:cNvPicPr preferRelativeResize="0"/>
          <p:nvPr/>
        </p:nvPicPr>
        <p:blipFill rotWithShape="1">
          <a:blip r:embed="rId3">
            <a:alphaModFix/>
          </a:blip>
          <a:srcRect b="0" l="22129" r="22129" t="0"/>
          <a:stretch/>
        </p:blipFill>
        <p:spPr>
          <a:xfrm rot="900126">
            <a:off x="5106874" y="1146431"/>
            <a:ext cx="3884809" cy="392206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7" name="Shape 387"/>
        <p:cNvGrpSpPr/>
        <p:nvPr/>
      </p:nvGrpSpPr>
      <p:grpSpPr>
        <a:xfrm>
          <a:off x="0" y="0"/>
          <a:ext cx="0" cy="0"/>
          <a:chOff x="0" y="0"/>
          <a:chExt cx="0" cy="0"/>
        </a:xfrm>
      </p:grpSpPr>
      <p:sp>
        <p:nvSpPr>
          <p:cNvPr id="388" name="Google Shape;388;p37"/>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EVENTS</a:t>
            </a:r>
            <a:endParaRPr/>
          </a:p>
        </p:txBody>
      </p:sp>
      <p:sp>
        <p:nvSpPr>
          <p:cNvPr id="389" name="Google Shape;389;p37"/>
          <p:cNvSpPr txBox="1"/>
          <p:nvPr>
            <p:ph idx="2" type="title"/>
          </p:nvPr>
        </p:nvSpPr>
        <p:spPr>
          <a:xfrm flipH="1">
            <a:off x="1889225" y="1753435"/>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05</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8"/>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 OF PAST EVENTS</a:t>
            </a:r>
            <a:endParaRPr/>
          </a:p>
        </p:txBody>
      </p:sp>
      <p:sp>
        <p:nvSpPr>
          <p:cNvPr id="395" name="Google Shape;395;p38"/>
          <p:cNvSpPr/>
          <p:nvPr/>
        </p:nvSpPr>
        <p:spPr>
          <a:xfrm>
            <a:off x="6281297" y="1756677"/>
            <a:ext cx="1572129" cy="1361485"/>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8"/>
          <p:cNvSpPr/>
          <p:nvPr/>
        </p:nvSpPr>
        <p:spPr>
          <a:xfrm>
            <a:off x="1123422" y="2389052"/>
            <a:ext cx="1571867" cy="1361485"/>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8"/>
          <p:cNvSpPr/>
          <p:nvPr/>
        </p:nvSpPr>
        <p:spPr>
          <a:xfrm>
            <a:off x="3589112" y="1659424"/>
            <a:ext cx="1965378" cy="1702044"/>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8"/>
          <p:cNvSpPr txBox="1"/>
          <p:nvPr/>
        </p:nvSpPr>
        <p:spPr>
          <a:xfrm>
            <a:off x="1358412" y="2668163"/>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lt1"/>
                </a:solidFill>
                <a:latin typeface="Nunito Sans"/>
                <a:ea typeface="Nunito Sans"/>
                <a:cs typeface="Nunito Sans"/>
                <a:sym typeface="Nunito Sans"/>
              </a:rPr>
              <a:t>VENUS</a:t>
            </a:r>
            <a:endParaRPr b="1" sz="1100">
              <a:solidFill>
                <a:schemeClr val="lt1"/>
              </a:solidFill>
              <a:latin typeface="Nunito Sans"/>
              <a:ea typeface="Nunito Sans"/>
              <a:cs typeface="Nunito Sans"/>
              <a:sym typeface="Nunito Sans"/>
            </a:endParaRPr>
          </a:p>
        </p:txBody>
      </p:sp>
      <p:sp>
        <p:nvSpPr>
          <p:cNvPr id="399" name="Google Shape;399;p38"/>
          <p:cNvSpPr/>
          <p:nvPr/>
        </p:nvSpPr>
        <p:spPr>
          <a:xfrm>
            <a:off x="1903853" y="1035153"/>
            <a:ext cx="2353813" cy="203760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8"/>
          <p:cNvSpPr txBox="1"/>
          <p:nvPr/>
        </p:nvSpPr>
        <p:spPr>
          <a:xfrm>
            <a:off x="1212012" y="2928812"/>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Venus is the second planet from the Sun</a:t>
            </a:r>
            <a:endParaRPr sz="900">
              <a:solidFill>
                <a:schemeClr val="lt1"/>
              </a:solidFill>
              <a:latin typeface="Assistant Light"/>
              <a:ea typeface="Assistant Light"/>
              <a:cs typeface="Assistant Light"/>
              <a:sym typeface="Assistant Light"/>
            </a:endParaRPr>
          </a:p>
        </p:txBody>
      </p:sp>
      <p:sp>
        <p:nvSpPr>
          <p:cNvPr id="401" name="Google Shape;401;p38"/>
          <p:cNvSpPr txBox="1"/>
          <p:nvPr/>
        </p:nvSpPr>
        <p:spPr>
          <a:xfrm>
            <a:off x="2529825" y="16223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dk1"/>
                </a:solidFill>
                <a:latin typeface="Nunito Sans"/>
                <a:ea typeface="Nunito Sans"/>
                <a:cs typeface="Nunito Sans"/>
                <a:sym typeface="Nunito Sans"/>
              </a:rPr>
              <a:t>JUPITER</a:t>
            </a:r>
            <a:endParaRPr b="1" sz="1100">
              <a:solidFill>
                <a:schemeClr val="dk1"/>
              </a:solidFill>
              <a:latin typeface="Nunito Sans"/>
              <a:ea typeface="Nunito Sans"/>
              <a:cs typeface="Nunito Sans"/>
              <a:sym typeface="Nunito Sans"/>
            </a:endParaRPr>
          </a:p>
        </p:txBody>
      </p:sp>
      <p:sp>
        <p:nvSpPr>
          <p:cNvPr id="402" name="Google Shape;402;p38"/>
          <p:cNvSpPr txBox="1"/>
          <p:nvPr/>
        </p:nvSpPr>
        <p:spPr>
          <a:xfrm>
            <a:off x="2322400" y="1879600"/>
            <a:ext cx="14889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dk1"/>
                </a:solidFill>
                <a:latin typeface="Assistant Light"/>
                <a:ea typeface="Assistant Light"/>
                <a:cs typeface="Assistant Light"/>
                <a:sym typeface="Assistant Light"/>
              </a:rPr>
              <a:t>Jupiter is the biggest planet in our Solar System</a:t>
            </a:r>
            <a:endParaRPr sz="900">
              <a:solidFill>
                <a:schemeClr val="dk1"/>
              </a:solidFill>
              <a:latin typeface="Assistant Light"/>
              <a:ea typeface="Assistant Light"/>
              <a:cs typeface="Assistant Light"/>
              <a:sym typeface="Assistant Light"/>
            </a:endParaRPr>
          </a:p>
        </p:txBody>
      </p:sp>
      <p:sp>
        <p:nvSpPr>
          <p:cNvPr id="403" name="Google Shape;403;p38"/>
          <p:cNvSpPr txBox="1"/>
          <p:nvPr/>
        </p:nvSpPr>
        <p:spPr>
          <a:xfrm>
            <a:off x="5387325" y="2976575"/>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dk1"/>
                </a:solidFill>
                <a:latin typeface="Nunito Sans"/>
                <a:ea typeface="Nunito Sans"/>
                <a:cs typeface="Nunito Sans"/>
                <a:sym typeface="Nunito Sans"/>
              </a:rPr>
              <a:t>MARS</a:t>
            </a:r>
            <a:endParaRPr b="1" sz="1100">
              <a:solidFill>
                <a:schemeClr val="dk1"/>
              </a:solidFill>
              <a:latin typeface="Nunito Sans"/>
              <a:ea typeface="Nunito Sans"/>
              <a:cs typeface="Nunito Sans"/>
              <a:sym typeface="Nunito Sans"/>
            </a:endParaRPr>
          </a:p>
        </p:txBody>
      </p:sp>
      <p:sp>
        <p:nvSpPr>
          <p:cNvPr id="404" name="Google Shape;404;p38"/>
          <p:cNvSpPr/>
          <p:nvPr/>
        </p:nvSpPr>
        <p:spPr>
          <a:xfrm>
            <a:off x="4782212" y="2443900"/>
            <a:ext cx="2227101" cy="192866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8"/>
          <p:cNvSpPr txBox="1"/>
          <p:nvPr/>
        </p:nvSpPr>
        <p:spPr>
          <a:xfrm>
            <a:off x="5240925" y="3233863"/>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dk1"/>
                </a:solidFill>
                <a:latin typeface="Assistant Light"/>
                <a:ea typeface="Assistant Light"/>
                <a:cs typeface="Assistant Light"/>
                <a:sym typeface="Assistant Light"/>
              </a:rPr>
              <a:t>Despite being red, Mars is a cold place</a:t>
            </a:r>
            <a:endParaRPr sz="900">
              <a:solidFill>
                <a:schemeClr val="dk1"/>
              </a:solidFill>
              <a:latin typeface="Assistant Light"/>
              <a:ea typeface="Assistant Light"/>
              <a:cs typeface="Assistant Light"/>
              <a:sym typeface="Assistant Light"/>
            </a:endParaRPr>
          </a:p>
        </p:txBody>
      </p:sp>
      <p:sp>
        <p:nvSpPr>
          <p:cNvPr id="406" name="Google Shape;406;p38"/>
          <p:cNvSpPr txBox="1"/>
          <p:nvPr/>
        </p:nvSpPr>
        <p:spPr>
          <a:xfrm>
            <a:off x="4021075" y="20788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lt1"/>
                </a:solidFill>
                <a:latin typeface="Nunito Sans"/>
                <a:ea typeface="Nunito Sans"/>
                <a:cs typeface="Nunito Sans"/>
                <a:sym typeface="Nunito Sans"/>
              </a:rPr>
              <a:t>SATURN</a:t>
            </a:r>
            <a:endParaRPr b="1" sz="1100">
              <a:solidFill>
                <a:schemeClr val="lt1"/>
              </a:solidFill>
              <a:latin typeface="Nunito Sans"/>
              <a:ea typeface="Nunito Sans"/>
              <a:cs typeface="Nunito Sans"/>
              <a:sym typeface="Nunito Sans"/>
            </a:endParaRPr>
          </a:p>
        </p:txBody>
      </p:sp>
      <p:sp>
        <p:nvSpPr>
          <p:cNvPr id="407" name="Google Shape;407;p38"/>
          <p:cNvSpPr txBox="1"/>
          <p:nvPr/>
        </p:nvSpPr>
        <p:spPr>
          <a:xfrm>
            <a:off x="3874675" y="2339449"/>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Saturn is the ringed planet and a gas giant</a:t>
            </a:r>
            <a:endParaRPr sz="900">
              <a:solidFill>
                <a:schemeClr val="lt1"/>
              </a:solidFill>
              <a:latin typeface="Assistant Light"/>
              <a:ea typeface="Assistant Light"/>
              <a:cs typeface="Assistant Light"/>
              <a:sym typeface="Assistant Light"/>
            </a:endParaRPr>
          </a:p>
        </p:txBody>
      </p:sp>
      <p:sp>
        <p:nvSpPr>
          <p:cNvPr id="408" name="Google Shape;408;p38"/>
          <p:cNvSpPr txBox="1"/>
          <p:nvPr/>
        </p:nvSpPr>
        <p:spPr>
          <a:xfrm>
            <a:off x="6554725" y="2005763"/>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lt1"/>
                </a:solidFill>
                <a:latin typeface="Nunito Sans"/>
                <a:ea typeface="Nunito Sans"/>
                <a:cs typeface="Nunito Sans"/>
                <a:sym typeface="Nunito Sans"/>
              </a:rPr>
              <a:t>MERCURY</a:t>
            </a:r>
            <a:endParaRPr b="1" sz="1100">
              <a:solidFill>
                <a:schemeClr val="lt1"/>
              </a:solidFill>
              <a:latin typeface="Nunito Sans"/>
              <a:ea typeface="Nunito Sans"/>
              <a:cs typeface="Nunito Sans"/>
              <a:sym typeface="Nunito Sans"/>
            </a:endParaRPr>
          </a:p>
        </p:txBody>
      </p:sp>
      <p:sp>
        <p:nvSpPr>
          <p:cNvPr id="409" name="Google Shape;409;p38"/>
          <p:cNvSpPr txBox="1"/>
          <p:nvPr/>
        </p:nvSpPr>
        <p:spPr>
          <a:xfrm>
            <a:off x="6408325" y="2266412"/>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Mercury is the closest planet to the Sun</a:t>
            </a:r>
            <a:endParaRPr sz="900">
              <a:solidFill>
                <a:schemeClr val="lt1"/>
              </a:solidFill>
              <a:latin typeface="Assistant Light"/>
              <a:ea typeface="Assistant Light"/>
              <a:cs typeface="Assistant Light"/>
              <a:sym typeface="Assistant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39"/>
          <p:cNvGrpSpPr/>
          <p:nvPr/>
        </p:nvGrpSpPr>
        <p:grpSpPr>
          <a:xfrm>
            <a:off x="1247650" y="1865873"/>
            <a:ext cx="6788675" cy="1557238"/>
            <a:chOff x="1247650" y="1865873"/>
            <a:chExt cx="6788675" cy="1557238"/>
          </a:xfrm>
        </p:grpSpPr>
        <p:grpSp>
          <p:nvGrpSpPr>
            <p:cNvPr id="415" name="Google Shape;415;p39"/>
            <p:cNvGrpSpPr/>
            <p:nvPr/>
          </p:nvGrpSpPr>
          <p:grpSpPr>
            <a:xfrm>
              <a:off x="1247650" y="1865873"/>
              <a:ext cx="6648477" cy="1557238"/>
              <a:chOff x="1247650" y="2075423"/>
              <a:chExt cx="6648477" cy="1557238"/>
            </a:xfrm>
          </p:grpSpPr>
          <p:sp>
            <p:nvSpPr>
              <p:cNvPr id="416" name="Google Shape;416;p3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chemeClr val="dk1"/>
              </a:solidFill>
              <a:ln cap="flat" cmpd="sng" w="19050">
                <a:solidFill>
                  <a:srgbClr val="D9D9D9"/>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2" name="Google Shape;422;p39"/>
            <p:cNvCxnSpPr/>
            <p:nvPr/>
          </p:nvCxnSpPr>
          <p:spPr>
            <a:xfrm flipH="1" rot="10800000">
              <a:off x="7527825" y="2112925"/>
              <a:ext cx="508500" cy="888300"/>
            </a:xfrm>
            <a:prstGeom prst="straightConnector1">
              <a:avLst/>
            </a:prstGeom>
            <a:noFill/>
            <a:ln cap="flat" cmpd="sng" w="28575">
              <a:solidFill>
                <a:schemeClr val="lt1"/>
              </a:solidFill>
              <a:prstDash val="solid"/>
              <a:round/>
              <a:headEnd len="med" w="med" type="none"/>
              <a:tailEnd len="med" w="med" type="none"/>
            </a:ln>
          </p:spPr>
        </p:cxnSp>
      </p:grpSp>
      <p:sp>
        <p:nvSpPr>
          <p:cNvPr id="423" name="Google Shape;423;p39"/>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EVENTS</a:t>
            </a:r>
            <a:endParaRPr/>
          </a:p>
        </p:txBody>
      </p:sp>
      <p:sp>
        <p:nvSpPr>
          <p:cNvPr id="424" name="Google Shape;424;p39"/>
          <p:cNvSpPr txBox="1"/>
          <p:nvPr/>
        </p:nvSpPr>
        <p:spPr>
          <a:xfrm>
            <a:off x="1523039" y="22329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MARCH</a:t>
            </a:r>
            <a:endParaRPr b="1" sz="900">
              <a:solidFill>
                <a:srgbClr val="FFFFFF"/>
              </a:solidFill>
              <a:latin typeface="Nunito Sans"/>
              <a:ea typeface="Nunito Sans"/>
              <a:cs typeface="Nunito Sans"/>
              <a:sym typeface="Nunito Sans"/>
            </a:endParaRPr>
          </a:p>
        </p:txBody>
      </p:sp>
      <p:sp>
        <p:nvSpPr>
          <p:cNvPr id="425" name="Google Shape;425;p39"/>
          <p:cNvSpPr txBox="1"/>
          <p:nvPr/>
        </p:nvSpPr>
        <p:spPr>
          <a:xfrm>
            <a:off x="1374388" y="1259875"/>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Mercury is the smallest planet in our Solar System</a:t>
            </a:r>
            <a:endParaRPr sz="900">
              <a:latin typeface="Assistant Light"/>
              <a:ea typeface="Assistant Light"/>
              <a:cs typeface="Assistant Light"/>
              <a:sym typeface="Assistant Light"/>
            </a:endParaRPr>
          </a:p>
        </p:txBody>
      </p:sp>
      <p:sp>
        <p:nvSpPr>
          <p:cNvPr id="426" name="Google Shape;426;p39"/>
          <p:cNvSpPr txBox="1"/>
          <p:nvPr/>
        </p:nvSpPr>
        <p:spPr>
          <a:xfrm>
            <a:off x="2719313" y="3430540"/>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Venus is the second planet from the Sun. It’s terribly hot</a:t>
            </a:r>
            <a:endParaRPr sz="900">
              <a:latin typeface="Assistant Light"/>
              <a:ea typeface="Assistant Light"/>
              <a:cs typeface="Assistant Light"/>
              <a:sym typeface="Assistant Light"/>
            </a:endParaRPr>
          </a:p>
        </p:txBody>
      </p:sp>
      <p:sp>
        <p:nvSpPr>
          <p:cNvPr id="427" name="Google Shape;427;p39"/>
          <p:cNvSpPr txBox="1"/>
          <p:nvPr/>
        </p:nvSpPr>
        <p:spPr>
          <a:xfrm>
            <a:off x="3957285" y="1259875"/>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Despite being red, Mars is a cold place, not hot</a:t>
            </a:r>
            <a:endParaRPr sz="900">
              <a:latin typeface="Assistant Light"/>
              <a:ea typeface="Assistant Light"/>
              <a:cs typeface="Assistant Light"/>
              <a:sym typeface="Assistant Light"/>
            </a:endParaRPr>
          </a:p>
        </p:txBody>
      </p:sp>
      <p:sp>
        <p:nvSpPr>
          <p:cNvPr id="428" name="Google Shape;428;p39"/>
          <p:cNvSpPr txBox="1"/>
          <p:nvPr/>
        </p:nvSpPr>
        <p:spPr>
          <a:xfrm>
            <a:off x="5231110" y="3430540"/>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Saturn is a gas giant, composed of hydrogen and helium</a:t>
            </a:r>
            <a:endParaRPr sz="900">
              <a:latin typeface="Assistant Light"/>
              <a:ea typeface="Assistant Light"/>
              <a:cs typeface="Assistant Light"/>
              <a:sym typeface="Assistant Light"/>
            </a:endParaRPr>
          </a:p>
        </p:txBody>
      </p:sp>
      <p:sp>
        <p:nvSpPr>
          <p:cNvPr id="429" name="Google Shape;429;p39"/>
          <p:cNvSpPr txBox="1"/>
          <p:nvPr/>
        </p:nvSpPr>
        <p:spPr>
          <a:xfrm>
            <a:off x="6489036" y="1259875"/>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Jupiter is a gas giant and the biggest planet in our Solar System</a:t>
            </a:r>
            <a:endParaRPr sz="900">
              <a:latin typeface="Assistant Light"/>
              <a:ea typeface="Assistant Light"/>
              <a:cs typeface="Assistant Light"/>
              <a:sym typeface="Assistant Light"/>
            </a:endParaRPr>
          </a:p>
        </p:txBody>
      </p:sp>
      <p:cxnSp>
        <p:nvCxnSpPr>
          <p:cNvPr id="430" name="Google Shape;430;p39"/>
          <p:cNvCxnSpPr/>
          <p:nvPr/>
        </p:nvCxnSpPr>
        <p:spPr>
          <a:xfrm rot="10800000">
            <a:off x="-51750" y="74025"/>
            <a:ext cx="1328100" cy="2259600"/>
          </a:xfrm>
          <a:prstGeom prst="straightConnector1">
            <a:avLst/>
          </a:prstGeom>
          <a:noFill/>
          <a:ln cap="flat" cmpd="sng" w="19050">
            <a:solidFill>
              <a:srgbClr val="D9D9D9"/>
            </a:solidFill>
            <a:prstDash val="solid"/>
            <a:round/>
            <a:headEnd len="med" w="med" type="none"/>
            <a:tailEnd len="med" w="med" type="none"/>
          </a:ln>
        </p:spPr>
      </p:cxnSp>
      <p:cxnSp>
        <p:nvCxnSpPr>
          <p:cNvPr id="431" name="Google Shape;431;p39"/>
          <p:cNvCxnSpPr/>
          <p:nvPr/>
        </p:nvCxnSpPr>
        <p:spPr>
          <a:xfrm rot="10800000">
            <a:off x="7525875" y="3012050"/>
            <a:ext cx="1266900" cy="2162400"/>
          </a:xfrm>
          <a:prstGeom prst="straightConnector1">
            <a:avLst/>
          </a:prstGeom>
          <a:noFill/>
          <a:ln cap="flat" cmpd="sng" w="19050">
            <a:solidFill>
              <a:srgbClr val="D9D9D9"/>
            </a:solidFill>
            <a:prstDash val="solid"/>
            <a:round/>
            <a:headEnd len="med" w="med" type="none"/>
            <a:tailEnd len="med" w="med" type="none"/>
          </a:ln>
        </p:spPr>
      </p:cxnSp>
      <p:sp>
        <p:nvSpPr>
          <p:cNvPr id="432" name="Google Shape;432;p39"/>
          <p:cNvSpPr txBox="1"/>
          <p:nvPr/>
        </p:nvSpPr>
        <p:spPr>
          <a:xfrm>
            <a:off x="1604339" y="1950125"/>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15</a:t>
            </a:r>
            <a:endParaRPr b="1" sz="1600">
              <a:solidFill>
                <a:srgbClr val="FFFFFF"/>
              </a:solidFill>
              <a:latin typeface="Nunito Sans"/>
              <a:ea typeface="Nunito Sans"/>
              <a:cs typeface="Nunito Sans"/>
              <a:sym typeface="Nunito Sans"/>
            </a:endParaRPr>
          </a:p>
        </p:txBody>
      </p:sp>
      <p:sp>
        <p:nvSpPr>
          <p:cNvPr id="433" name="Google Shape;433;p39"/>
          <p:cNvSpPr txBox="1"/>
          <p:nvPr/>
        </p:nvSpPr>
        <p:spPr>
          <a:xfrm>
            <a:off x="4019473" y="22329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MAY</a:t>
            </a:r>
            <a:endParaRPr b="1" sz="900">
              <a:solidFill>
                <a:srgbClr val="FFFFFF"/>
              </a:solidFill>
              <a:latin typeface="Nunito Sans"/>
              <a:ea typeface="Nunito Sans"/>
              <a:cs typeface="Nunito Sans"/>
              <a:sym typeface="Nunito Sans"/>
            </a:endParaRPr>
          </a:p>
        </p:txBody>
      </p:sp>
      <p:sp>
        <p:nvSpPr>
          <p:cNvPr id="434" name="Google Shape;434;p39"/>
          <p:cNvSpPr txBox="1"/>
          <p:nvPr/>
        </p:nvSpPr>
        <p:spPr>
          <a:xfrm>
            <a:off x="4100773" y="1950125"/>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04</a:t>
            </a:r>
            <a:endParaRPr b="1" sz="1600">
              <a:solidFill>
                <a:srgbClr val="FFFFFF"/>
              </a:solidFill>
              <a:latin typeface="Nunito Sans"/>
              <a:ea typeface="Nunito Sans"/>
              <a:cs typeface="Nunito Sans"/>
              <a:sym typeface="Nunito Sans"/>
            </a:endParaRPr>
          </a:p>
        </p:txBody>
      </p:sp>
      <p:sp>
        <p:nvSpPr>
          <p:cNvPr id="435" name="Google Shape;435;p39"/>
          <p:cNvSpPr txBox="1"/>
          <p:nvPr/>
        </p:nvSpPr>
        <p:spPr>
          <a:xfrm>
            <a:off x="6554564" y="22329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JULY</a:t>
            </a:r>
            <a:endParaRPr b="1" sz="900">
              <a:solidFill>
                <a:srgbClr val="FFFFFF"/>
              </a:solidFill>
              <a:latin typeface="Nunito Sans"/>
              <a:ea typeface="Nunito Sans"/>
              <a:cs typeface="Nunito Sans"/>
              <a:sym typeface="Nunito Sans"/>
            </a:endParaRPr>
          </a:p>
        </p:txBody>
      </p:sp>
      <p:sp>
        <p:nvSpPr>
          <p:cNvPr id="436" name="Google Shape;436;p39"/>
          <p:cNvSpPr txBox="1"/>
          <p:nvPr/>
        </p:nvSpPr>
        <p:spPr>
          <a:xfrm>
            <a:off x="6635864" y="1950125"/>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06</a:t>
            </a:r>
            <a:endParaRPr b="1" sz="1600">
              <a:solidFill>
                <a:srgbClr val="FFFFFF"/>
              </a:solidFill>
              <a:latin typeface="Nunito Sans"/>
              <a:ea typeface="Nunito Sans"/>
              <a:cs typeface="Nunito Sans"/>
              <a:sym typeface="Nunito Sans"/>
            </a:endParaRPr>
          </a:p>
        </p:txBody>
      </p:sp>
      <p:sp>
        <p:nvSpPr>
          <p:cNvPr id="437" name="Google Shape;437;p39"/>
          <p:cNvSpPr txBox="1"/>
          <p:nvPr/>
        </p:nvSpPr>
        <p:spPr>
          <a:xfrm>
            <a:off x="5296639" y="2959054"/>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JUNE</a:t>
            </a:r>
            <a:endParaRPr b="1" sz="900">
              <a:solidFill>
                <a:srgbClr val="FFFFFF"/>
              </a:solidFill>
              <a:latin typeface="Nunito Sans"/>
              <a:ea typeface="Nunito Sans"/>
              <a:cs typeface="Nunito Sans"/>
              <a:sym typeface="Nunito Sans"/>
            </a:endParaRPr>
          </a:p>
        </p:txBody>
      </p:sp>
      <p:sp>
        <p:nvSpPr>
          <p:cNvPr id="438" name="Google Shape;438;p39"/>
          <p:cNvSpPr txBox="1"/>
          <p:nvPr/>
        </p:nvSpPr>
        <p:spPr>
          <a:xfrm>
            <a:off x="5377939" y="2676279"/>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12</a:t>
            </a:r>
            <a:endParaRPr b="1" sz="1600">
              <a:solidFill>
                <a:srgbClr val="FFFFFF"/>
              </a:solidFill>
              <a:latin typeface="Nunito Sans"/>
              <a:ea typeface="Nunito Sans"/>
              <a:cs typeface="Nunito Sans"/>
              <a:sym typeface="Nunito Sans"/>
            </a:endParaRPr>
          </a:p>
        </p:txBody>
      </p:sp>
      <p:sp>
        <p:nvSpPr>
          <p:cNvPr id="439" name="Google Shape;439;p39"/>
          <p:cNvSpPr txBox="1"/>
          <p:nvPr/>
        </p:nvSpPr>
        <p:spPr>
          <a:xfrm>
            <a:off x="2784841" y="2959054"/>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APRIL</a:t>
            </a:r>
            <a:endParaRPr b="1" sz="900">
              <a:solidFill>
                <a:srgbClr val="FFFFFF"/>
              </a:solidFill>
              <a:latin typeface="Nunito Sans"/>
              <a:ea typeface="Nunito Sans"/>
              <a:cs typeface="Nunito Sans"/>
              <a:sym typeface="Nunito Sans"/>
            </a:endParaRPr>
          </a:p>
        </p:txBody>
      </p:sp>
      <p:sp>
        <p:nvSpPr>
          <p:cNvPr id="440" name="Google Shape;440;p39"/>
          <p:cNvSpPr txBox="1"/>
          <p:nvPr/>
        </p:nvSpPr>
        <p:spPr>
          <a:xfrm>
            <a:off x="2862779" y="2676279"/>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20</a:t>
            </a:r>
            <a:endParaRPr b="1" sz="1600">
              <a:solidFill>
                <a:srgbClr val="FFFFFF"/>
              </a:solidFill>
              <a:latin typeface="Nunito Sans"/>
              <a:ea typeface="Nunito Sans"/>
              <a:cs typeface="Nunito Sans"/>
              <a:sym typeface="Nunito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4" name="Shape 444"/>
        <p:cNvGrpSpPr/>
        <p:nvPr/>
      </p:nvGrpSpPr>
      <p:grpSpPr>
        <a:xfrm>
          <a:off x="0" y="0"/>
          <a:ext cx="0" cy="0"/>
          <a:chOff x="0" y="0"/>
          <a:chExt cx="0" cy="0"/>
        </a:xfrm>
      </p:grpSpPr>
      <p:sp>
        <p:nvSpPr>
          <p:cNvPr id="445" name="Google Shape;445;p40"/>
          <p:cNvSpPr txBox="1"/>
          <p:nvPr>
            <p:ph type="ctrTitle"/>
          </p:nvPr>
        </p:nvSpPr>
        <p:spPr>
          <a:xfrm flipH="1">
            <a:off x="5526018" y="1652050"/>
            <a:ext cx="1731600" cy="64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446" name="Google Shape;446;p40"/>
          <p:cNvSpPr txBox="1"/>
          <p:nvPr>
            <p:ph idx="2" type="ctrTitle"/>
          </p:nvPr>
        </p:nvSpPr>
        <p:spPr>
          <a:xfrm>
            <a:off x="3999944" y="2355535"/>
            <a:ext cx="3281400" cy="803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Does anyone have any questions?</a:t>
            </a:r>
            <a:endParaRPr/>
          </a:p>
          <a:p>
            <a:pPr indent="0" lvl="0" marL="0" rtl="0" algn="r">
              <a:spcBef>
                <a:spcPts val="0"/>
              </a:spcBef>
              <a:spcAft>
                <a:spcPts val="0"/>
              </a:spcAft>
              <a:buNone/>
            </a:pPr>
            <a:r>
              <a:t/>
            </a:r>
            <a:endParaRPr/>
          </a:p>
          <a:p>
            <a:pPr indent="0" lvl="0" marL="0" rtl="0" algn="r">
              <a:spcBef>
                <a:spcPts val="0"/>
              </a:spcBef>
              <a:spcAft>
                <a:spcPts val="0"/>
              </a:spcAft>
              <a:buNone/>
            </a:pPr>
            <a:r>
              <a:rPr lang="en"/>
              <a:t>addyouremail@freepik.com </a:t>
            </a:r>
            <a:endParaRPr/>
          </a:p>
          <a:p>
            <a:pPr indent="0" lvl="0" marL="0" rtl="0" algn="r">
              <a:spcBef>
                <a:spcPts val="0"/>
              </a:spcBef>
              <a:spcAft>
                <a:spcPts val="0"/>
              </a:spcAft>
              <a:buNone/>
            </a:pPr>
            <a:r>
              <a:rPr lang="en"/>
              <a:t>+91  620 421 838 </a:t>
            </a:r>
            <a:endParaRPr/>
          </a:p>
          <a:p>
            <a:pPr indent="0" lvl="0" marL="0" rtl="0" algn="r">
              <a:spcBef>
                <a:spcPts val="0"/>
              </a:spcBef>
              <a:spcAft>
                <a:spcPts val="0"/>
              </a:spcAft>
              <a:buNone/>
            </a:pPr>
            <a:r>
              <a:rPr lang="en"/>
              <a:t>yourcompany.com</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grpSp>
        <p:nvGrpSpPr>
          <p:cNvPr id="447" name="Google Shape;447;p40"/>
          <p:cNvGrpSpPr/>
          <p:nvPr/>
        </p:nvGrpSpPr>
        <p:grpSpPr>
          <a:xfrm>
            <a:off x="6953777" y="3488492"/>
            <a:ext cx="197690" cy="197690"/>
            <a:chOff x="2179800" y="1227300"/>
            <a:chExt cx="3240825" cy="3240825"/>
          </a:xfrm>
        </p:grpSpPr>
        <p:sp>
          <p:nvSpPr>
            <p:cNvPr id="448" name="Google Shape;448;p40"/>
            <p:cNvSpPr/>
            <p:nvPr/>
          </p:nvSpPr>
          <p:spPr>
            <a:xfrm>
              <a:off x="2179800" y="1227300"/>
              <a:ext cx="3240825" cy="3240825"/>
            </a:xfrm>
            <a:custGeom>
              <a:rect b="b" l="l" r="r" t="t"/>
              <a:pathLst>
                <a:path extrusionOk="0" h="129633" w="129633">
                  <a:moveTo>
                    <a:pt x="102264" y="6590"/>
                  </a:moveTo>
                  <a:cubicBezTo>
                    <a:pt x="113714" y="6590"/>
                    <a:pt x="123043" y="15919"/>
                    <a:pt x="123043" y="27369"/>
                  </a:cubicBezTo>
                  <a:lnTo>
                    <a:pt x="123043" y="102264"/>
                  </a:lnTo>
                  <a:cubicBezTo>
                    <a:pt x="123043" y="113714"/>
                    <a:pt x="113714" y="123043"/>
                    <a:pt x="102264" y="123043"/>
                  </a:cubicBezTo>
                  <a:lnTo>
                    <a:pt x="27369" y="123043"/>
                  </a:lnTo>
                  <a:cubicBezTo>
                    <a:pt x="15919" y="123043"/>
                    <a:pt x="6590" y="113714"/>
                    <a:pt x="6590" y="102264"/>
                  </a:cubicBezTo>
                  <a:lnTo>
                    <a:pt x="6590" y="27369"/>
                  </a:lnTo>
                  <a:cubicBezTo>
                    <a:pt x="6590" y="15919"/>
                    <a:pt x="15919" y="6590"/>
                    <a:pt x="27369" y="6590"/>
                  </a:cubicBezTo>
                  <a:close/>
                  <a:moveTo>
                    <a:pt x="27369" y="1"/>
                  </a:moveTo>
                  <a:cubicBezTo>
                    <a:pt x="12266" y="1"/>
                    <a:pt x="1" y="12266"/>
                    <a:pt x="1" y="27369"/>
                  </a:cubicBezTo>
                  <a:lnTo>
                    <a:pt x="1" y="102264"/>
                  </a:lnTo>
                  <a:cubicBezTo>
                    <a:pt x="1" y="117367"/>
                    <a:pt x="12266" y="129632"/>
                    <a:pt x="27369" y="129632"/>
                  </a:cubicBezTo>
                  <a:lnTo>
                    <a:pt x="102264" y="129632"/>
                  </a:lnTo>
                  <a:cubicBezTo>
                    <a:pt x="117367" y="129632"/>
                    <a:pt x="129632" y="117367"/>
                    <a:pt x="129632" y="102264"/>
                  </a:cubicBezTo>
                  <a:lnTo>
                    <a:pt x="129632" y="27369"/>
                  </a:lnTo>
                  <a:cubicBezTo>
                    <a:pt x="129632" y="12266"/>
                    <a:pt x="117367" y="1"/>
                    <a:pt x="102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0"/>
            <p:cNvSpPr/>
            <p:nvPr/>
          </p:nvSpPr>
          <p:spPr>
            <a:xfrm>
              <a:off x="2927400" y="1996225"/>
              <a:ext cx="1732350" cy="1703325"/>
            </a:xfrm>
            <a:custGeom>
              <a:rect b="b" l="l" r="r" t="t"/>
              <a:pathLst>
                <a:path extrusionOk="0" h="68133" w="69294">
                  <a:moveTo>
                    <a:pt x="34894" y="1"/>
                  </a:moveTo>
                  <a:cubicBezTo>
                    <a:pt x="15589" y="1"/>
                    <a:pt x="1" y="16160"/>
                    <a:pt x="890" y="35658"/>
                  </a:cubicBezTo>
                  <a:cubicBezTo>
                    <a:pt x="1673" y="53012"/>
                    <a:pt x="15634" y="67103"/>
                    <a:pt x="32988" y="68082"/>
                  </a:cubicBezTo>
                  <a:cubicBezTo>
                    <a:pt x="33613" y="68116"/>
                    <a:pt x="34235" y="68132"/>
                    <a:pt x="34853" y="68132"/>
                  </a:cubicBezTo>
                  <a:cubicBezTo>
                    <a:pt x="41464" y="68132"/>
                    <a:pt x="47666" y="66242"/>
                    <a:pt x="52886" y="62961"/>
                  </a:cubicBezTo>
                  <a:cubicBezTo>
                    <a:pt x="54680" y="61852"/>
                    <a:pt x="54974" y="59373"/>
                    <a:pt x="53473" y="57905"/>
                  </a:cubicBezTo>
                  <a:lnTo>
                    <a:pt x="53441" y="57839"/>
                  </a:lnTo>
                  <a:cubicBezTo>
                    <a:pt x="52800" y="57218"/>
                    <a:pt x="51975" y="56901"/>
                    <a:pt x="51141" y="56901"/>
                  </a:cubicBezTo>
                  <a:cubicBezTo>
                    <a:pt x="50530" y="56901"/>
                    <a:pt x="49915" y="57071"/>
                    <a:pt x="49363" y="57415"/>
                  </a:cubicBezTo>
                  <a:cubicBezTo>
                    <a:pt x="45177" y="60004"/>
                    <a:pt x="40241" y="61527"/>
                    <a:pt x="34951" y="61527"/>
                  </a:cubicBezTo>
                  <a:cubicBezTo>
                    <a:pt x="34841" y="61527"/>
                    <a:pt x="34730" y="61527"/>
                    <a:pt x="34619" y="61525"/>
                  </a:cubicBezTo>
                  <a:cubicBezTo>
                    <a:pt x="19353" y="61362"/>
                    <a:pt x="7023" y="48543"/>
                    <a:pt x="7447" y="33277"/>
                  </a:cubicBezTo>
                  <a:cubicBezTo>
                    <a:pt x="7854" y="18507"/>
                    <a:pt x="19989" y="6601"/>
                    <a:pt x="34867" y="6601"/>
                  </a:cubicBezTo>
                  <a:cubicBezTo>
                    <a:pt x="35465" y="6601"/>
                    <a:pt x="36068" y="6620"/>
                    <a:pt x="36674" y="6659"/>
                  </a:cubicBezTo>
                  <a:cubicBezTo>
                    <a:pt x="50179" y="7507"/>
                    <a:pt x="61172" y="18272"/>
                    <a:pt x="62281" y="31744"/>
                  </a:cubicBezTo>
                  <a:cubicBezTo>
                    <a:pt x="62737" y="37256"/>
                    <a:pt x="61563" y="42443"/>
                    <a:pt x="59182" y="46912"/>
                  </a:cubicBezTo>
                  <a:cubicBezTo>
                    <a:pt x="58497" y="48184"/>
                    <a:pt x="58725" y="49750"/>
                    <a:pt x="59736" y="50761"/>
                  </a:cubicBezTo>
                  <a:lnTo>
                    <a:pt x="59802" y="50826"/>
                  </a:lnTo>
                  <a:cubicBezTo>
                    <a:pt x="60446" y="51471"/>
                    <a:pt x="61281" y="51781"/>
                    <a:pt x="62107" y="51781"/>
                  </a:cubicBezTo>
                  <a:cubicBezTo>
                    <a:pt x="63246" y="51781"/>
                    <a:pt x="64369" y="51191"/>
                    <a:pt x="64955" y="50076"/>
                  </a:cubicBezTo>
                  <a:cubicBezTo>
                    <a:pt x="67793" y="44759"/>
                    <a:pt x="69294" y="38626"/>
                    <a:pt x="68935" y="32102"/>
                  </a:cubicBezTo>
                  <a:cubicBezTo>
                    <a:pt x="67956" y="14781"/>
                    <a:pt x="53832" y="820"/>
                    <a:pt x="36478" y="37"/>
                  </a:cubicBezTo>
                  <a:cubicBezTo>
                    <a:pt x="35948" y="13"/>
                    <a:pt x="35419" y="1"/>
                    <a:pt x="34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0"/>
            <p:cNvSpPr/>
            <p:nvPr/>
          </p:nvSpPr>
          <p:spPr>
            <a:xfrm>
              <a:off x="4459125" y="1639125"/>
              <a:ext cx="439575" cy="439600"/>
            </a:xfrm>
            <a:custGeom>
              <a:rect b="b" l="l" r="r" t="t"/>
              <a:pathLst>
                <a:path extrusionOk="0" h="17584" w="17583">
                  <a:moveTo>
                    <a:pt x="8808" y="1"/>
                  </a:moveTo>
                  <a:cubicBezTo>
                    <a:pt x="3947" y="1"/>
                    <a:pt x="0" y="3948"/>
                    <a:pt x="0" y="8776"/>
                  </a:cubicBezTo>
                  <a:cubicBezTo>
                    <a:pt x="0" y="13636"/>
                    <a:pt x="3947" y="17583"/>
                    <a:pt x="8808" y="17583"/>
                  </a:cubicBezTo>
                  <a:cubicBezTo>
                    <a:pt x="13668" y="17583"/>
                    <a:pt x="17583" y="13636"/>
                    <a:pt x="17583" y="8776"/>
                  </a:cubicBezTo>
                  <a:cubicBezTo>
                    <a:pt x="17583" y="3948"/>
                    <a:pt x="13668" y="1"/>
                    <a:pt x="8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 name="Google Shape;451;p40"/>
          <p:cNvSpPr/>
          <p:nvPr/>
        </p:nvSpPr>
        <p:spPr>
          <a:xfrm>
            <a:off x="6143075" y="3488374"/>
            <a:ext cx="245054" cy="200909"/>
          </a:xfrm>
          <a:custGeom>
            <a:rect b="b" l="l" r="r" t="t"/>
            <a:pathLst>
              <a:path extrusionOk="0" h="112083" w="136711">
                <a:moveTo>
                  <a:pt x="88074" y="0"/>
                </a:moveTo>
                <a:cubicBezTo>
                  <a:pt x="70818" y="0"/>
                  <a:pt x="56628" y="13309"/>
                  <a:pt x="55193" y="30206"/>
                </a:cubicBezTo>
                <a:cubicBezTo>
                  <a:pt x="51638" y="29652"/>
                  <a:pt x="44657" y="27662"/>
                  <a:pt x="42993" y="27107"/>
                </a:cubicBezTo>
                <a:cubicBezTo>
                  <a:pt x="30924" y="22997"/>
                  <a:pt x="20062" y="15756"/>
                  <a:pt x="11580" y="6198"/>
                </a:cubicBezTo>
                <a:cubicBezTo>
                  <a:pt x="11059" y="5611"/>
                  <a:pt x="10406" y="5187"/>
                  <a:pt x="9656" y="5056"/>
                </a:cubicBezTo>
                <a:cubicBezTo>
                  <a:pt x="9456" y="5022"/>
                  <a:pt x="9257" y="5005"/>
                  <a:pt x="9061" y="5005"/>
                </a:cubicBezTo>
                <a:cubicBezTo>
                  <a:pt x="7787" y="5005"/>
                  <a:pt x="6637" y="5715"/>
                  <a:pt x="6100" y="6818"/>
                </a:cubicBezTo>
                <a:cubicBezTo>
                  <a:pt x="3980" y="11058"/>
                  <a:pt x="2904" y="15625"/>
                  <a:pt x="2904" y="20355"/>
                </a:cubicBezTo>
                <a:cubicBezTo>
                  <a:pt x="2904" y="26912"/>
                  <a:pt x="4959" y="33109"/>
                  <a:pt x="8677" y="38198"/>
                </a:cubicBezTo>
                <a:cubicBezTo>
                  <a:pt x="8461" y="38156"/>
                  <a:pt x="8244" y="38135"/>
                  <a:pt x="8028" y="38135"/>
                </a:cubicBezTo>
                <a:cubicBezTo>
                  <a:pt x="7072" y="38135"/>
                  <a:pt x="6146" y="38548"/>
                  <a:pt x="5481" y="39372"/>
                </a:cubicBezTo>
                <a:cubicBezTo>
                  <a:pt x="5024" y="39927"/>
                  <a:pt x="4796" y="40645"/>
                  <a:pt x="4763" y="41395"/>
                </a:cubicBezTo>
                <a:cubicBezTo>
                  <a:pt x="4730" y="41721"/>
                  <a:pt x="4730" y="42047"/>
                  <a:pt x="4730" y="42406"/>
                </a:cubicBezTo>
                <a:cubicBezTo>
                  <a:pt x="4730" y="51311"/>
                  <a:pt x="8808" y="59368"/>
                  <a:pt x="15397" y="64653"/>
                </a:cubicBezTo>
                <a:cubicBezTo>
                  <a:pt x="14940" y="64979"/>
                  <a:pt x="14549" y="65403"/>
                  <a:pt x="14288" y="65925"/>
                </a:cubicBezTo>
                <a:cubicBezTo>
                  <a:pt x="13896" y="66675"/>
                  <a:pt x="13864" y="67589"/>
                  <a:pt x="14125" y="68437"/>
                </a:cubicBezTo>
                <a:cubicBezTo>
                  <a:pt x="16995" y="77636"/>
                  <a:pt x="24139" y="84649"/>
                  <a:pt x="32979" y="87519"/>
                </a:cubicBezTo>
                <a:cubicBezTo>
                  <a:pt x="24955" y="92380"/>
                  <a:pt x="15691" y="95022"/>
                  <a:pt x="6198" y="95022"/>
                </a:cubicBezTo>
                <a:cubicBezTo>
                  <a:pt x="5383" y="95022"/>
                  <a:pt x="4502" y="94989"/>
                  <a:pt x="3654" y="94957"/>
                </a:cubicBezTo>
                <a:cubicBezTo>
                  <a:pt x="3609" y="94955"/>
                  <a:pt x="3563" y="94954"/>
                  <a:pt x="3518" y="94954"/>
                </a:cubicBezTo>
                <a:cubicBezTo>
                  <a:pt x="1911" y="94954"/>
                  <a:pt x="514" y="96079"/>
                  <a:pt x="229" y="97697"/>
                </a:cubicBezTo>
                <a:cubicBezTo>
                  <a:pt x="0" y="99067"/>
                  <a:pt x="718" y="100437"/>
                  <a:pt x="1892" y="101155"/>
                </a:cubicBezTo>
                <a:cubicBezTo>
                  <a:pt x="14027" y="108298"/>
                  <a:pt x="27890" y="112082"/>
                  <a:pt x="42015" y="112082"/>
                </a:cubicBezTo>
                <a:cubicBezTo>
                  <a:pt x="58879" y="112082"/>
                  <a:pt x="74928" y="106830"/>
                  <a:pt x="88335" y="97110"/>
                </a:cubicBezTo>
                <a:cubicBezTo>
                  <a:pt x="89999" y="95903"/>
                  <a:pt x="90162" y="93489"/>
                  <a:pt x="88726" y="92054"/>
                </a:cubicBezTo>
                <a:cubicBezTo>
                  <a:pt x="88081" y="91408"/>
                  <a:pt x="87237" y="91087"/>
                  <a:pt x="86387" y="91087"/>
                </a:cubicBezTo>
                <a:cubicBezTo>
                  <a:pt x="85691" y="91087"/>
                  <a:pt x="84990" y="91302"/>
                  <a:pt x="84388" y="91727"/>
                </a:cubicBezTo>
                <a:cubicBezTo>
                  <a:pt x="72482" y="100372"/>
                  <a:pt x="57803" y="105493"/>
                  <a:pt x="42015" y="105493"/>
                </a:cubicBezTo>
                <a:cubicBezTo>
                  <a:pt x="33175" y="105493"/>
                  <a:pt x="24400" y="103862"/>
                  <a:pt x="16212" y="100730"/>
                </a:cubicBezTo>
                <a:cubicBezTo>
                  <a:pt x="26129" y="99002"/>
                  <a:pt x="35491" y="94696"/>
                  <a:pt x="43287" y="88237"/>
                </a:cubicBezTo>
                <a:cubicBezTo>
                  <a:pt x="44233" y="87422"/>
                  <a:pt x="44755" y="86182"/>
                  <a:pt x="44494" y="85008"/>
                </a:cubicBezTo>
                <a:cubicBezTo>
                  <a:pt x="44200" y="83475"/>
                  <a:pt x="42896" y="82365"/>
                  <a:pt x="41362" y="82333"/>
                </a:cubicBezTo>
                <a:cubicBezTo>
                  <a:pt x="33338" y="82105"/>
                  <a:pt x="26162" y="77668"/>
                  <a:pt x="22312" y="70883"/>
                </a:cubicBezTo>
                <a:cubicBezTo>
                  <a:pt x="24139" y="70785"/>
                  <a:pt x="25998" y="70557"/>
                  <a:pt x="27793" y="70133"/>
                </a:cubicBezTo>
                <a:cubicBezTo>
                  <a:pt x="29163" y="69839"/>
                  <a:pt x="30304" y="68730"/>
                  <a:pt x="30467" y="67328"/>
                </a:cubicBezTo>
                <a:cubicBezTo>
                  <a:pt x="30696" y="65631"/>
                  <a:pt x="29619" y="64098"/>
                  <a:pt x="27988" y="63707"/>
                </a:cubicBezTo>
                <a:cubicBezTo>
                  <a:pt x="19377" y="61587"/>
                  <a:pt x="13048" y="54573"/>
                  <a:pt x="11613" y="46060"/>
                </a:cubicBezTo>
                <a:lnTo>
                  <a:pt x="11613" y="46060"/>
                </a:lnTo>
                <a:cubicBezTo>
                  <a:pt x="13903" y="46588"/>
                  <a:pt x="16246" y="46852"/>
                  <a:pt x="18594" y="46852"/>
                </a:cubicBezTo>
                <a:cubicBezTo>
                  <a:pt x="18855" y="46852"/>
                  <a:pt x="19116" y="46849"/>
                  <a:pt x="19377" y="46842"/>
                </a:cubicBezTo>
                <a:cubicBezTo>
                  <a:pt x="21008" y="46777"/>
                  <a:pt x="22378" y="45570"/>
                  <a:pt x="22573" y="43907"/>
                </a:cubicBezTo>
                <a:cubicBezTo>
                  <a:pt x="22736" y="42602"/>
                  <a:pt x="22019" y="41330"/>
                  <a:pt x="20910" y="40645"/>
                </a:cubicBezTo>
                <a:cubicBezTo>
                  <a:pt x="13766" y="36306"/>
                  <a:pt x="9493" y="28706"/>
                  <a:pt x="9493" y="20355"/>
                </a:cubicBezTo>
                <a:cubicBezTo>
                  <a:pt x="9493" y="18300"/>
                  <a:pt x="9754" y="16310"/>
                  <a:pt x="10243" y="14386"/>
                </a:cubicBezTo>
                <a:cubicBezTo>
                  <a:pt x="18887" y="22932"/>
                  <a:pt x="29391" y="29423"/>
                  <a:pt x="40873" y="33338"/>
                </a:cubicBezTo>
                <a:cubicBezTo>
                  <a:pt x="40971" y="33370"/>
                  <a:pt x="52323" y="36926"/>
                  <a:pt x="56628" y="36926"/>
                </a:cubicBezTo>
                <a:cubicBezTo>
                  <a:pt x="56922" y="36926"/>
                  <a:pt x="58259" y="36991"/>
                  <a:pt x="58259" y="36991"/>
                </a:cubicBezTo>
                <a:cubicBezTo>
                  <a:pt x="58309" y="36994"/>
                  <a:pt x="58358" y="36995"/>
                  <a:pt x="58407" y="36995"/>
                </a:cubicBezTo>
                <a:cubicBezTo>
                  <a:pt x="59725" y="36995"/>
                  <a:pt x="60986" y="36159"/>
                  <a:pt x="61489" y="34838"/>
                </a:cubicBezTo>
                <a:cubicBezTo>
                  <a:pt x="61652" y="34414"/>
                  <a:pt x="61685" y="33990"/>
                  <a:pt x="61685" y="33566"/>
                </a:cubicBezTo>
                <a:cubicBezTo>
                  <a:pt x="61685" y="33370"/>
                  <a:pt x="61685" y="33175"/>
                  <a:pt x="61685" y="33012"/>
                </a:cubicBezTo>
                <a:cubicBezTo>
                  <a:pt x="61685" y="18431"/>
                  <a:pt x="73526" y="6590"/>
                  <a:pt x="88074" y="6590"/>
                </a:cubicBezTo>
                <a:cubicBezTo>
                  <a:pt x="95218" y="6590"/>
                  <a:pt x="101905" y="9395"/>
                  <a:pt x="106896" y="14484"/>
                </a:cubicBezTo>
                <a:cubicBezTo>
                  <a:pt x="107532" y="15092"/>
                  <a:pt x="108356" y="15466"/>
                  <a:pt x="109209" y="15466"/>
                </a:cubicBezTo>
                <a:cubicBezTo>
                  <a:pt x="109361" y="15466"/>
                  <a:pt x="109515" y="15454"/>
                  <a:pt x="109668" y="15430"/>
                </a:cubicBezTo>
                <a:cubicBezTo>
                  <a:pt x="113028" y="14973"/>
                  <a:pt x="116290" y="14190"/>
                  <a:pt x="119487" y="13146"/>
                </a:cubicBezTo>
                <a:lnTo>
                  <a:pt x="119487" y="13146"/>
                </a:lnTo>
                <a:cubicBezTo>
                  <a:pt x="117791" y="15005"/>
                  <a:pt x="115801" y="16571"/>
                  <a:pt x="113550" y="17843"/>
                </a:cubicBezTo>
                <a:cubicBezTo>
                  <a:pt x="112050" y="18659"/>
                  <a:pt x="111430" y="20518"/>
                  <a:pt x="112115" y="22084"/>
                </a:cubicBezTo>
                <a:lnTo>
                  <a:pt x="112180" y="22182"/>
                </a:lnTo>
                <a:cubicBezTo>
                  <a:pt x="112725" y="23362"/>
                  <a:pt x="113914" y="24121"/>
                  <a:pt x="115203" y="24121"/>
                </a:cubicBezTo>
                <a:cubicBezTo>
                  <a:pt x="115304" y="24121"/>
                  <a:pt x="115405" y="24116"/>
                  <a:pt x="115507" y="24106"/>
                </a:cubicBezTo>
                <a:cubicBezTo>
                  <a:pt x="118215" y="23845"/>
                  <a:pt x="120922" y="23389"/>
                  <a:pt x="123564" y="22769"/>
                </a:cubicBezTo>
                <a:lnTo>
                  <a:pt x="123564" y="22769"/>
                </a:lnTo>
                <a:cubicBezTo>
                  <a:pt x="121216" y="25183"/>
                  <a:pt x="118639" y="27368"/>
                  <a:pt x="115866" y="29326"/>
                </a:cubicBezTo>
                <a:cubicBezTo>
                  <a:pt x="114953" y="29945"/>
                  <a:pt x="114431" y="30989"/>
                  <a:pt x="114464" y="32098"/>
                </a:cubicBezTo>
                <a:lnTo>
                  <a:pt x="114464" y="32327"/>
                </a:lnTo>
                <a:cubicBezTo>
                  <a:pt x="114496" y="32555"/>
                  <a:pt x="114496" y="32783"/>
                  <a:pt x="114496" y="33012"/>
                </a:cubicBezTo>
                <a:lnTo>
                  <a:pt x="114496" y="33305"/>
                </a:lnTo>
                <a:cubicBezTo>
                  <a:pt x="114431" y="51768"/>
                  <a:pt x="107385" y="68633"/>
                  <a:pt x="95870" y="81420"/>
                </a:cubicBezTo>
                <a:cubicBezTo>
                  <a:pt x="94696" y="82724"/>
                  <a:pt x="94761" y="84714"/>
                  <a:pt x="96001" y="85954"/>
                </a:cubicBezTo>
                <a:cubicBezTo>
                  <a:pt x="96662" y="86615"/>
                  <a:pt x="97513" y="86942"/>
                  <a:pt x="98363" y="86942"/>
                </a:cubicBezTo>
                <a:cubicBezTo>
                  <a:pt x="99275" y="86942"/>
                  <a:pt x="100186" y="86566"/>
                  <a:pt x="100861" y="85823"/>
                </a:cubicBezTo>
                <a:cubicBezTo>
                  <a:pt x="113778" y="71470"/>
                  <a:pt x="120922" y="53138"/>
                  <a:pt x="121085" y="33664"/>
                </a:cubicBezTo>
                <a:cubicBezTo>
                  <a:pt x="126957" y="29293"/>
                  <a:pt x="131915" y="23943"/>
                  <a:pt x="135862" y="17746"/>
                </a:cubicBezTo>
                <a:cubicBezTo>
                  <a:pt x="136710" y="16375"/>
                  <a:pt x="136482" y="14549"/>
                  <a:pt x="135210" y="13472"/>
                </a:cubicBezTo>
                <a:cubicBezTo>
                  <a:pt x="134613" y="12955"/>
                  <a:pt x="133845" y="12692"/>
                  <a:pt x="133064" y="12692"/>
                </a:cubicBezTo>
                <a:cubicBezTo>
                  <a:pt x="132565" y="12692"/>
                  <a:pt x="132059" y="12799"/>
                  <a:pt x="131589" y="13016"/>
                </a:cubicBezTo>
                <a:cubicBezTo>
                  <a:pt x="129893" y="13799"/>
                  <a:pt x="128164" y="14516"/>
                  <a:pt x="126370" y="15103"/>
                </a:cubicBezTo>
                <a:cubicBezTo>
                  <a:pt x="128131" y="12689"/>
                  <a:pt x="129534" y="10047"/>
                  <a:pt x="130545" y="7177"/>
                </a:cubicBezTo>
                <a:cubicBezTo>
                  <a:pt x="130937" y="6002"/>
                  <a:pt x="130741" y="4665"/>
                  <a:pt x="129893" y="3752"/>
                </a:cubicBezTo>
                <a:cubicBezTo>
                  <a:pt x="129252" y="3030"/>
                  <a:pt x="128364" y="2666"/>
                  <a:pt x="127473" y="2666"/>
                </a:cubicBezTo>
                <a:cubicBezTo>
                  <a:pt x="126913" y="2666"/>
                  <a:pt x="126351" y="2810"/>
                  <a:pt x="125848" y="3099"/>
                </a:cubicBezTo>
                <a:cubicBezTo>
                  <a:pt x="121020" y="5839"/>
                  <a:pt x="115834" y="7699"/>
                  <a:pt x="110353" y="8645"/>
                </a:cubicBezTo>
                <a:cubicBezTo>
                  <a:pt x="104253" y="3067"/>
                  <a:pt x="96425" y="0"/>
                  <a:pt x="88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40"/>
          <p:cNvGrpSpPr/>
          <p:nvPr/>
        </p:nvGrpSpPr>
        <p:grpSpPr>
          <a:xfrm>
            <a:off x="6557301" y="3488917"/>
            <a:ext cx="224532" cy="200909"/>
            <a:chOff x="2289075" y="1336575"/>
            <a:chExt cx="3131550" cy="2802075"/>
          </a:xfrm>
        </p:grpSpPr>
        <p:sp>
          <p:nvSpPr>
            <p:cNvPr id="453" name="Google Shape;453;p40"/>
            <p:cNvSpPr/>
            <p:nvPr/>
          </p:nvSpPr>
          <p:spPr>
            <a:xfrm>
              <a:off x="2399175" y="2325775"/>
              <a:ext cx="714400" cy="1812875"/>
            </a:xfrm>
            <a:custGeom>
              <a:rect b="b" l="l" r="r" t="t"/>
              <a:pathLst>
                <a:path extrusionOk="0" h="72515" w="28576">
                  <a:moveTo>
                    <a:pt x="21986" y="6590"/>
                  </a:moveTo>
                  <a:lnTo>
                    <a:pt x="21986" y="65926"/>
                  </a:lnTo>
                  <a:lnTo>
                    <a:pt x="6590" y="65926"/>
                  </a:lnTo>
                  <a:lnTo>
                    <a:pt x="6590" y="6590"/>
                  </a:lnTo>
                  <a:close/>
                  <a:moveTo>
                    <a:pt x="3295" y="1"/>
                  </a:moveTo>
                  <a:cubicBezTo>
                    <a:pt x="1469" y="1"/>
                    <a:pt x="1" y="1469"/>
                    <a:pt x="1" y="3295"/>
                  </a:cubicBezTo>
                  <a:lnTo>
                    <a:pt x="1" y="69220"/>
                  </a:lnTo>
                  <a:cubicBezTo>
                    <a:pt x="1" y="71047"/>
                    <a:pt x="1469" y="72515"/>
                    <a:pt x="3295" y="72515"/>
                  </a:cubicBezTo>
                  <a:lnTo>
                    <a:pt x="25281" y="72515"/>
                  </a:lnTo>
                  <a:cubicBezTo>
                    <a:pt x="27108" y="72515"/>
                    <a:pt x="28576" y="71047"/>
                    <a:pt x="28576" y="69220"/>
                  </a:cubicBezTo>
                  <a:lnTo>
                    <a:pt x="28576" y="3295"/>
                  </a:lnTo>
                  <a:cubicBezTo>
                    <a:pt x="28576" y="1469"/>
                    <a:pt x="27108" y="1"/>
                    <a:pt x="25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0"/>
            <p:cNvSpPr/>
            <p:nvPr/>
          </p:nvSpPr>
          <p:spPr>
            <a:xfrm>
              <a:off x="2289075" y="1336575"/>
              <a:ext cx="824500" cy="824500"/>
            </a:xfrm>
            <a:custGeom>
              <a:rect b="b" l="l" r="r" t="t"/>
              <a:pathLst>
                <a:path extrusionOk="0" h="32980" w="32980">
                  <a:moveTo>
                    <a:pt x="16507" y="6590"/>
                  </a:moveTo>
                  <a:cubicBezTo>
                    <a:pt x="21954" y="6590"/>
                    <a:pt x="26390" y="11026"/>
                    <a:pt x="26390" y="16507"/>
                  </a:cubicBezTo>
                  <a:cubicBezTo>
                    <a:pt x="26390" y="21954"/>
                    <a:pt x="21954" y="26390"/>
                    <a:pt x="16507" y="26390"/>
                  </a:cubicBezTo>
                  <a:cubicBezTo>
                    <a:pt x="11026" y="26390"/>
                    <a:pt x="6590" y="21954"/>
                    <a:pt x="6590" y="16507"/>
                  </a:cubicBezTo>
                  <a:cubicBezTo>
                    <a:pt x="6590" y="11026"/>
                    <a:pt x="11026" y="6590"/>
                    <a:pt x="16507" y="6590"/>
                  </a:cubicBezTo>
                  <a:close/>
                  <a:moveTo>
                    <a:pt x="16507" y="1"/>
                  </a:moveTo>
                  <a:cubicBezTo>
                    <a:pt x="7406" y="1"/>
                    <a:pt x="1" y="7406"/>
                    <a:pt x="1" y="16507"/>
                  </a:cubicBezTo>
                  <a:cubicBezTo>
                    <a:pt x="1" y="25575"/>
                    <a:pt x="7406" y="32980"/>
                    <a:pt x="16507" y="32980"/>
                  </a:cubicBezTo>
                  <a:cubicBezTo>
                    <a:pt x="25575" y="32980"/>
                    <a:pt x="32980" y="25575"/>
                    <a:pt x="32980" y="16507"/>
                  </a:cubicBezTo>
                  <a:cubicBezTo>
                    <a:pt x="32980" y="7406"/>
                    <a:pt x="25575" y="1"/>
                    <a:pt x="16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0"/>
            <p:cNvSpPr/>
            <p:nvPr/>
          </p:nvSpPr>
          <p:spPr>
            <a:xfrm>
              <a:off x="3497650" y="2325775"/>
              <a:ext cx="1922975" cy="1812875"/>
            </a:xfrm>
            <a:custGeom>
              <a:rect b="b" l="l" r="r" t="t"/>
              <a:pathLst>
                <a:path extrusionOk="0" h="72515" w="76919">
                  <a:moveTo>
                    <a:pt x="3328" y="1"/>
                  </a:moveTo>
                  <a:cubicBezTo>
                    <a:pt x="1501" y="1"/>
                    <a:pt x="1" y="1469"/>
                    <a:pt x="1" y="3295"/>
                  </a:cubicBezTo>
                  <a:lnTo>
                    <a:pt x="1" y="69220"/>
                  </a:lnTo>
                  <a:cubicBezTo>
                    <a:pt x="1" y="71047"/>
                    <a:pt x="1501" y="72515"/>
                    <a:pt x="3328" y="72515"/>
                  </a:cubicBezTo>
                  <a:lnTo>
                    <a:pt x="25281" y="72515"/>
                  </a:lnTo>
                  <a:cubicBezTo>
                    <a:pt x="27108" y="72515"/>
                    <a:pt x="28576" y="71047"/>
                    <a:pt x="28576" y="69220"/>
                  </a:cubicBezTo>
                  <a:lnTo>
                    <a:pt x="28576" y="45571"/>
                  </a:lnTo>
                  <a:cubicBezTo>
                    <a:pt x="28576" y="37807"/>
                    <a:pt x="30304" y="28576"/>
                    <a:pt x="38459" y="28576"/>
                  </a:cubicBezTo>
                  <a:cubicBezTo>
                    <a:pt x="44559" y="28576"/>
                    <a:pt x="47071" y="33730"/>
                    <a:pt x="47952" y="39536"/>
                  </a:cubicBezTo>
                  <a:cubicBezTo>
                    <a:pt x="48180" y="41135"/>
                    <a:pt x="49583" y="42309"/>
                    <a:pt x="51181" y="42309"/>
                  </a:cubicBezTo>
                  <a:cubicBezTo>
                    <a:pt x="53236" y="42309"/>
                    <a:pt x="54769" y="40515"/>
                    <a:pt x="54443" y="38492"/>
                  </a:cubicBezTo>
                  <a:cubicBezTo>
                    <a:pt x="52780" y="27891"/>
                    <a:pt x="47169" y="21987"/>
                    <a:pt x="38459" y="21987"/>
                  </a:cubicBezTo>
                  <a:cubicBezTo>
                    <a:pt x="27988" y="21987"/>
                    <a:pt x="21986" y="30566"/>
                    <a:pt x="21986" y="45571"/>
                  </a:cubicBezTo>
                  <a:lnTo>
                    <a:pt x="21986" y="65926"/>
                  </a:lnTo>
                  <a:lnTo>
                    <a:pt x="6622" y="65926"/>
                  </a:lnTo>
                  <a:lnTo>
                    <a:pt x="6622" y="6590"/>
                  </a:lnTo>
                  <a:lnTo>
                    <a:pt x="17583" y="6590"/>
                  </a:lnTo>
                  <a:lnTo>
                    <a:pt x="17583" y="10929"/>
                  </a:lnTo>
                  <a:cubicBezTo>
                    <a:pt x="17583" y="11940"/>
                    <a:pt x="18007" y="12951"/>
                    <a:pt x="18822" y="13571"/>
                  </a:cubicBezTo>
                  <a:cubicBezTo>
                    <a:pt x="19442" y="14076"/>
                    <a:pt x="20176" y="14321"/>
                    <a:pt x="20906" y="14321"/>
                  </a:cubicBezTo>
                  <a:cubicBezTo>
                    <a:pt x="21636" y="14321"/>
                    <a:pt x="22362" y="14076"/>
                    <a:pt x="22965" y="13603"/>
                  </a:cubicBezTo>
                  <a:cubicBezTo>
                    <a:pt x="28673" y="9004"/>
                    <a:pt x="35556" y="6590"/>
                    <a:pt x="42863" y="6590"/>
                  </a:cubicBezTo>
                  <a:cubicBezTo>
                    <a:pt x="61848" y="6590"/>
                    <a:pt x="70329" y="22606"/>
                    <a:pt x="70329" y="38460"/>
                  </a:cubicBezTo>
                  <a:lnTo>
                    <a:pt x="70329" y="65926"/>
                  </a:lnTo>
                  <a:lnTo>
                    <a:pt x="54965" y="65926"/>
                  </a:lnTo>
                  <a:lnTo>
                    <a:pt x="54965" y="55063"/>
                  </a:lnTo>
                  <a:cubicBezTo>
                    <a:pt x="54965" y="53269"/>
                    <a:pt x="53497" y="51801"/>
                    <a:pt x="51670" y="51801"/>
                  </a:cubicBezTo>
                  <a:lnTo>
                    <a:pt x="51638" y="51801"/>
                  </a:lnTo>
                  <a:cubicBezTo>
                    <a:pt x="49844" y="51801"/>
                    <a:pt x="48376" y="53269"/>
                    <a:pt x="48376" y="55063"/>
                  </a:cubicBezTo>
                  <a:lnTo>
                    <a:pt x="48376" y="69220"/>
                  </a:lnTo>
                  <a:cubicBezTo>
                    <a:pt x="48376" y="71047"/>
                    <a:pt x="49844" y="72515"/>
                    <a:pt x="51670" y="72515"/>
                  </a:cubicBezTo>
                  <a:lnTo>
                    <a:pt x="73624" y="72515"/>
                  </a:lnTo>
                  <a:cubicBezTo>
                    <a:pt x="75450" y="72515"/>
                    <a:pt x="76918" y="71047"/>
                    <a:pt x="76918" y="69220"/>
                  </a:cubicBezTo>
                  <a:lnTo>
                    <a:pt x="76918" y="38460"/>
                  </a:lnTo>
                  <a:cubicBezTo>
                    <a:pt x="76918" y="15821"/>
                    <a:pt x="62924" y="1"/>
                    <a:pt x="42863" y="1"/>
                  </a:cubicBezTo>
                  <a:cubicBezTo>
                    <a:pt x="36307" y="1"/>
                    <a:pt x="29880" y="1697"/>
                    <a:pt x="24205" y="4861"/>
                  </a:cubicBezTo>
                  <a:lnTo>
                    <a:pt x="24205" y="3295"/>
                  </a:lnTo>
                  <a:cubicBezTo>
                    <a:pt x="24205" y="1469"/>
                    <a:pt x="22704" y="1"/>
                    <a:pt x="20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idx="13" type="ctrTitle"/>
          </p:nvPr>
        </p:nvSpPr>
        <p:spPr>
          <a:xfrm>
            <a:off x="3080975" y="398750"/>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TABLE OF CONTENTS</a:t>
            </a:r>
            <a:endParaRPr>
              <a:solidFill>
                <a:schemeClr val="lt1"/>
              </a:solidFill>
            </a:endParaRPr>
          </a:p>
        </p:txBody>
      </p:sp>
      <p:cxnSp>
        <p:nvCxnSpPr>
          <p:cNvPr id="124" name="Google Shape;124;p23"/>
          <p:cNvCxnSpPr/>
          <p:nvPr/>
        </p:nvCxnSpPr>
        <p:spPr>
          <a:xfrm>
            <a:off x="5871225" y="2147250"/>
            <a:ext cx="0" cy="689100"/>
          </a:xfrm>
          <a:prstGeom prst="straightConnector1">
            <a:avLst/>
          </a:prstGeom>
          <a:noFill/>
          <a:ln cap="flat" cmpd="sng" w="19050">
            <a:solidFill>
              <a:srgbClr val="D9D9D9"/>
            </a:solidFill>
            <a:prstDash val="solid"/>
            <a:round/>
            <a:headEnd len="med" w="med" type="none"/>
            <a:tailEnd len="med" w="med" type="none"/>
          </a:ln>
        </p:spPr>
      </p:cxnSp>
      <p:cxnSp>
        <p:nvCxnSpPr>
          <p:cNvPr id="125" name="Google Shape;125;p23"/>
          <p:cNvCxnSpPr/>
          <p:nvPr/>
        </p:nvCxnSpPr>
        <p:spPr>
          <a:xfrm>
            <a:off x="3249525" y="2147250"/>
            <a:ext cx="0" cy="689100"/>
          </a:xfrm>
          <a:prstGeom prst="straightConnector1">
            <a:avLst/>
          </a:prstGeom>
          <a:noFill/>
          <a:ln cap="flat" cmpd="sng" w="19050">
            <a:solidFill>
              <a:srgbClr val="D9D9D9"/>
            </a:solidFill>
            <a:prstDash val="solid"/>
            <a:round/>
            <a:headEnd len="med" w="med" type="none"/>
            <a:tailEnd len="med" w="med" type="none"/>
          </a:ln>
        </p:spPr>
      </p:cxnSp>
      <p:sp>
        <p:nvSpPr>
          <p:cNvPr id="126" name="Google Shape;126;p23"/>
          <p:cNvSpPr txBox="1"/>
          <p:nvPr>
            <p:ph type="ctrTitle"/>
          </p:nvPr>
        </p:nvSpPr>
        <p:spPr>
          <a:xfrm>
            <a:off x="1152088" y="234055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ANNOUNCEMENTS</a:t>
            </a:r>
            <a:endParaRPr/>
          </a:p>
        </p:txBody>
      </p:sp>
      <p:sp>
        <p:nvSpPr>
          <p:cNvPr id="127" name="Google Shape;127;p23"/>
          <p:cNvSpPr txBox="1"/>
          <p:nvPr>
            <p:ph idx="3" type="ctrTitle"/>
          </p:nvPr>
        </p:nvSpPr>
        <p:spPr>
          <a:xfrm>
            <a:off x="3773838" y="234055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128" name="Google Shape;128;p23"/>
          <p:cNvSpPr txBox="1"/>
          <p:nvPr>
            <p:ph idx="5" type="ctrTitle"/>
          </p:nvPr>
        </p:nvSpPr>
        <p:spPr>
          <a:xfrm>
            <a:off x="6448876" y="234055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 BRIEF</a:t>
            </a:r>
            <a:endParaRPr/>
          </a:p>
        </p:txBody>
      </p:sp>
      <p:sp>
        <p:nvSpPr>
          <p:cNvPr id="129" name="Google Shape;129;p23"/>
          <p:cNvSpPr txBox="1"/>
          <p:nvPr>
            <p:ph idx="1" type="subTitle"/>
          </p:nvPr>
        </p:nvSpPr>
        <p:spPr>
          <a:xfrm>
            <a:off x="967738" y="267115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0" name="Google Shape;130;p23"/>
          <p:cNvSpPr txBox="1"/>
          <p:nvPr>
            <p:ph idx="14" type="title"/>
          </p:nvPr>
        </p:nvSpPr>
        <p:spPr>
          <a:xfrm>
            <a:off x="1575838" y="2012475"/>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01</a:t>
            </a:r>
            <a:endParaRPr>
              <a:solidFill>
                <a:schemeClr val="lt1"/>
              </a:solidFill>
            </a:endParaRPr>
          </a:p>
        </p:txBody>
      </p:sp>
      <p:sp>
        <p:nvSpPr>
          <p:cNvPr id="131" name="Google Shape;131;p23"/>
          <p:cNvSpPr txBox="1"/>
          <p:nvPr>
            <p:ph idx="2" type="subTitle"/>
          </p:nvPr>
        </p:nvSpPr>
        <p:spPr>
          <a:xfrm>
            <a:off x="3589500" y="267115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2" name="Google Shape;132;p23"/>
          <p:cNvSpPr txBox="1"/>
          <p:nvPr>
            <p:ph idx="15" type="title"/>
          </p:nvPr>
        </p:nvSpPr>
        <p:spPr>
          <a:xfrm>
            <a:off x="4197618" y="2012475"/>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02</a:t>
            </a:r>
            <a:endParaRPr>
              <a:solidFill>
                <a:schemeClr val="lt1"/>
              </a:solidFill>
            </a:endParaRPr>
          </a:p>
        </p:txBody>
      </p:sp>
      <p:sp>
        <p:nvSpPr>
          <p:cNvPr id="133" name="Google Shape;133;p23"/>
          <p:cNvSpPr txBox="1"/>
          <p:nvPr>
            <p:ph idx="4" type="subTitle"/>
          </p:nvPr>
        </p:nvSpPr>
        <p:spPr>
          <a:xfrm>
            <a:off x="6264526" y="267115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4" name="Google Shape;134;p23"/>
          <p:cNvSpPr txBox="1"/>
          <p:nvPr>
            <p:ph idx="16" type="title"/>
          </p:nvPr>
        </p:nvSpPr>
        <p:spPr>
          <a:xfrm>
            <a:off x="6872626" y="2012475"/>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03</a:t>
            </a:r>
            <a:endParaRPr>
              <a:solidFill>
                <a:schemeClr val="lt1"/>
              </a:solidFill>
            </a:endParaRPr>
          </a:p>
        </p:txBody>
      </p:sp>
      <p:sp>
        <p:nvSpPr>
          <p:cNvPr id="135" name="Google Shape;135;p23"/>
          <p:cNvSpPr txBox="1"/>
          <p:nvPr>
            <p:ph idx="6" type="subTitle"/>
          </p:nvPr>
        </p:nvSpPr>
        <p:spPr>
          <a:xfrm>
            <a:off x="2271011" y="403110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6" name="Google Shape;136;p23"/>
          <p:cNvSpPr txBox="1"/>
          <p:nvPr>
            <p:ph idx="7" type="ctrTitle"/>
          </p:nvPr>
        </p:nvSpPr>
        <p:spPr>
          <a:xfrm>
            <a:off x="2455361" y="370050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37" name="Google Shape;137;p23"/>
          <p:cNvSpPr txBox="1"/>
          <p:nvPr>
            <p:ph idx="17" type="title"/>
          </p:nvPr>
        </p:nvSpPr>
        <p:spPr>
          <a:xfrm>
            <a:off x="2879111" y="3386650"/>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04</a:t>
            </a:r>
            <a:endParaRPr>
              <a:solidFill>
                <a:schemeClr val="lt1"/>
              </a:solidFill>
            </a:endParaRPr>
          </a:p>
        </p:txBody>
      </p:sp>
      <p:sp>
        <p:nvSpPr>
          <p:cNvPr id="138" name="Google Shape;138;p23"/>
          <p:cNvSpPr txBox="1"/>
          <p:nvPr>
            <p:ph idx="8" type="subTitle"/>
          </p:nvPr>
        </p:nvSpPr>
        <p:spPr>
          <a:xfrm>
            <a:off x="4892774" y="403110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9" name="Google Shape;139;p23"/>
          <p:cNvSpPr txBox="1"/>
          <p:nvPr>
            <p:ph idx="9" type="ctrTitle"/>
          </p:nvPr>
        </p:nvSpPr>
        <p:spPr>
          <a:xfrm>
            <a:off x="5077124" y="370050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140" name="Google Shape;140;p23"/>
          <p:cNvSpPr txBox="1"/>
          <p:nvPr>
            <p:ph idx="18" type="title"/>
          </p:nvPr>
        </p:nvSpPr>
        <p:spPr>
          <a:xfrm>
            <a:off x="5500879" y="3386650"/>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05</a:t>
            </a:r>
            <a:endParaRPr>
              <a:solidFill>
                <a:schemeClr val="lt1"/>
              </a:solidFill>
            </a:endParaRPr>
          </a:p>
        </p:txBody>
      </p:sp>
      <p:cxnSp>
        <p:nvCxnSpPr>
          <p:cNvPr id="141" name="Google Shape;141;p23"/>
          <p:cNvCxnSpPr/>
          <p:nvPr/>
        </p:nvCxnSpPr>
        <p:spPr>
          <a:xfrm>
            <a:off x="4572025" y="3518850"/>
            <a:ext cx="0" cy="689100"/>
          </a:xfrm>
          <a:prstGeom prst="straightConnector1">
            <a:avLst/>
          </a:prstGeom>
          <a:noFill/>
          <a:ln cap="flat" cmpd="sng" w="19050">
            <a:solidFill>
              <a:srgbClr val="D9D9D9"/>
            </a:solidFill>
            <a:prstDash val="solid"/>
            <a:round/>
            <a:headEnd len="med" w="med" type="none"/>
            <a:tailEnd len="med" w="med" type="none"/>
          </a:ln>
        </p:spPr>
      </p:cxnSp>
      <p:sp>
        <p:nvSpPr>
          <p:cNvPr id="142" name="Google Shape;142;p23"/>
          <p:cNvSpPr/>
          <p:nvPr/>
        </p:nvSpPr>
        <p:spPr>
          <a:xfrm rot="899825">
            <a:off x="-1428364" y="3728917"/>
            <a:ext cx="2950497" cy="2316666"/>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p:nvPr/>
        </p:nvSpPr>
        <p:spPr>
          <a:xfrm rot="-3036684">
            <a:off x="7582353" y="4618566"/>
            <a:ext cx="2950470" cy="2316746"/>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1"/>
          <p:cNvSpPr txBox="1"/>
          <p:nvPr>
            <p:ph idx="1" type="body"/>
          </p:nvPr>
        </p:nvSpPr>
        <p:spPr>
          <a:xfrm>
            <a:off x="2780100" y="2134800"/>
            <a:ext cx="3583800" cy="1476000"/>
          </a:xfrm>
          <a:prstGeom prst="rect">
            <a:avLst/>
          </a:prstGeom>
        </p:spPr>
        <p:txBody>
          <a:bodyPr anchorCtr="0" anchor="ctr"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lt1"/>
                </a:solidFill>
              </a:rPr>
              <a:t>This is where you give credit to the ones who are part of this project.</a:t>
            </a:r>
            <a:endParaRPr>
              <a:solidFill>
                <a:schemeClr val="lt1"/>
              </a:solidFill>
            </a:endParaRPr>
          </a:p>
          <a:p>
            <a:pPr indent="0" lvl="0" marL="241300" rtl="0" algn="l">
              <a:spcBef>
                <a:spcPts val="300"/>
              </a:spcBef>
              <a:spcAft>
                <a:spcPts val="0"/>
              </a:spcAft>
              <a:buClr>
                <a:schemeClr val="dk1"/>
              </a:buClr>
              <a:buSzPts val="1100"/>
              <a:buFont typeface="Arial"/>
              <a:buNone/>
            </a:pPr>
            <a:r>
              <a:t/>
            </a:r>
            <a:endParaRPr>
              <a:solidFill>
                <a:schemeClr val="lt1"/>
              </a:solidFill>
            </a:endParaRPr>
          </a:p>
          <a:p>
            <a:pPr indent="-171450" lvl="0" marL="241300" rtl="0" algn="l">
              <a:spcBef>
                <a:spcPts val="300"/>
              </a:spcBef>
              <a:spcAft>
                <a:spcPts val="0"/>
              </a:spcAft>
              <a:buClr>
                <a:schemeClr val="lt1"/>
              </a:buClr>
              <a:buSzPts val="700"/>
              <a:buFont typeface="Roboto Slab Light"/>
              <a:buChar char="⬣"/>
            </a:pPr>
            <a:r>
              <a:rPr lang="en">
                <a:solidFill>
                  <a:schemeClr val="lt1"/>
                </a:solidFill>
              </a:rPr>
              <a:t>Presentation template by </a:t>
            </a:r>
            <a:r>
              <a:rPr lang="en">
                <a:solidFill>
                  <a:schemeClr val="dk1"/>
                </a:solidFill>
                <a:highlight>
                  <a:srgbClr val="B7B7B7"/>
                </a:highlight>
                <a:uFill>
                  <a:noFill/>
                </a:uFill>
                <a:hlinkClick r:id="rId3">
                  <a:extLst>
                    <a:ext uri="{A12FA001-AC4F-418D-AE19-62706E023703}">
                      <ahyp:hlinkClr val="tx"/>
                    </a:ext>
                  </a:extLst>
                </a:hlinkClick>
              </a:rPr>
              <a:t>Slidesgo</a:t>
            </a:r>
            <a:endParaRPr>
              <a:solidFill>
                <a:schemeClr val="dk1"/>
              </a:solidFill>
              <a:highlight>
                <a:srgbClr val="B7B7B7"/>
              </a:highlight>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Icons by </a:t>
            </a:r>
            <a:r>
              <a:rPr lang="en">
                <a:solidFill>
                  <a:schemeClr val="dk1"/>
                </a:solidFill>
                <a:highlight>
                  <a:srgbClr val="B7B7B7"/>
                </a:highlight>
                <a:uFill>
                  <a:noFill/>
                </a:uFill>
                <a:hlinkClick r:id="rId4">
                  <a:extLst>
                    <a:ext uri="{A12FA001-AC4F-418D-AE19-62706E023703}">
                      <ahyp:hlinkClr val="tx"/>
                    </a:ext>
                  </a:extLst>
                </a:hlinkClick>
              </a:rPr>
              <a:t>Flaticon</a:t>
            </a:r>
            <a:endParaRPr>
              <a:solidFill>
                <a:schemeClr val="dk1"/>
              </a:solidFill>
              <a:highlight>
                <a:srgbClr val="B7B7B7"/>
              </a:highlight>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Infographics by </a:t>
            </a:r>
            <a:r>
              <a:rPr lang="en">
                <a:solidFill>
                  <a:schemeClr val="dk1"/>
                </a:solidFill>
                <a:highlight>
                  <a:srgbClr val="B7B7B7"/>
                </a:highlight>
                <a:uFill>
                  <a:noFill/>
                </a:uFill>
                <a:hlinkClick r:id="rId5">
                  <a:extLst>
                    <a:ext uri="{A12FA001-AC4F-418D-AE19-62706E023703}">
                      <ahyp:hlinkClr val="tx"/>
                    </a:ext>
                  </a:extLst>
                </a:hlinkClick>
              </a:rPr>
              <a:t>Freepik</a:t>
            </a:r>
            <a:endParaRPr>
              <a:solidFill>
                <a:schemeClr val="dk1"/>
              </a:solidFill>
              <a:highlight>
                <a:srgbClr val="B7B7B7"/>
              </a:highlight>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Images created by </a:t>
            </a:r>
            <a:r>
              <a:rPr lang="en">
                <a:solidFill>
                  <a:schemeClr val="dk1"/>
                </a:solidFill>
                <a:highlight>
                  <a:srgbClr val="B7B7B7"/>
                </a:highlight>
              </a:rPr>
              <a:t>Freepik</a:t>
            </a:r>
            <a:r>
              <a:rPr lang="en">
                <a:solidFill>
                  <a:schemeClr val="dk1"/>
                </a:solidFill>
              </a:rPr>
              <a:t> </a:t>
            </a:r>
            <a:r>
              <a:rPr lang="en">
                <a:solidFill>
                  <a:schemeClr val="lt1"/>
                </a:solidFill>
              </a:rPr>
              <a:t>- Freepik</a:t>
            </a:r>
            <a:endParaRPr>
              <a:solidFill>
                <a:schemeClr val="lt1"/>
              </a:solidFill>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Author introduction slide photo created by Freepik</a:t>
            </a:r>
            <a:endParaRPr>
              <a:solidFill>
                <a:schemeClr val="lt1"/>
              </a:solidFill>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Text &amp; Image slide photo created by Freepik.com</a:t>
            </a:r>
            <a:endParaRPr>
              <a:solidFill>
                <a:schemeClr val="lt1"/>
              </a:solidFill>
            </a:endParaRPr>
          </a:p>
        </p:txBody>
      </p:sp>
      <p:sp>
        <p:nvSpPr>
          <p:cNvPr id="461" name="Google Shape;461;p41"/>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CREDITS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2"/>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RESOURCES</a:t>
            </a:r>
            <a:endParaRPr>
              <a:solidFill>
                <a:schemeClr val="lt1"/>
              </a:solidFill>
            </a:endParaRPr>
          </a:p>
        </p:txBody>
      </p:sp>
      <p:sp>
        <p:nvSpPr>
          <p:cNvPr id="467" name="Google Shape;467;p42"/>
          <p:cNvSpPr txBox="1"/>
          <p:nvPr>
            <p:ph idx="1" type="body"/>
          </p:nvPr>
        </p:nvSpPr>
        <p:spPr>
          <a:xfrm>
            <a:off x="948600" y="1336100"/>
            <a:ext cx="3771600" cy="14760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a:solidFill>
                  <a:schemeClr val="dk1"/>
                </a:solidFill>
              </a:rPr>
              <a:t>Did you like the resources on this template? Get them for free at our other websites.</a:t>
            </a:r>
            <a:endParaRPr>
              <a:solidFill>
                <a:schemeClr val="dk1"/>
              </a:solidFill>
            </a:endParaRPr>
          </a:p>
          <a:p>
            <a:pPr indent="0" lvl="0" marL="0" rtl="0" algn="l">
              <a:lnSpc>
                <a:spcPct val="100000"/>
              </a:lnSpc>
              <a:spcBef>
                <a:spcPts val="300"/>
              </a:spcBef>
              <a:spcAft>
                <a:spcPts val="0"/>
              </a:spcAft>
              <a:buNone/>
            </a:pPr>
            <a:r>
              <a:t/>
            </a:r>
            <a:endParaRPr>
              <a:solidFill>
                <a:schemeClr val="dk1"/>
              </a:solidFill>
            </a:endParaRPr>
          </a:p>
          <a:p>
            <a:pPr indent="0" lvl="0" marL="0" rtl="0" algn="l">
              <a:lnSpc>
                <a:spcPct val="150000"/>
              </a:lnSpc>
              <a:spcBef>
                <a:spcPts val="0"/>
              </a:spcBef>
              <a:spcAft>
                <a:spcPts val="0"/>
              </a:spcAft>
              <a:buNone/>
            </a:pPr>
            <a:r>
              <a:rPr b="1" lang="en">
                <a:solidFill>
                  <a:schemeClr val="dk1"/>
                </a:solidFill>
                <a:latin typeface="Nunito Sans"/>
                <a:ea typeface="Nunito Sans"/>
                <a:cs typeface="Nunito Sans"/>
                <a:sym typeface="Nunito Sans"/>
              </a:rPr>
              <a:t>VECTORS</a:t>
            </a:r>
            <a:endParaRPr b="1">
              <a:solidFill>
                <a:schemeClr val="dk1"/>
              </a:solidFill>
              <a:latin typeface="Nunito Sans"/>
              <a:ea typeface="Nunito Sans"/>
              <a:cs typeface="Nunito Sans"/>
              <a:sym typeface="Nunito Sans"/>
            </a:endParaRPr>
          </a:p>
          <a:p>
            <a:pPr indent="-171450" lvl="0" marL="241300" rtl="0" algn="l">
              <a:spcBef>
                <a:spcPts val="300"/>
              </a:spcBef>
              <a:spcAft>
                <a:spcPts val="0"/>
              </a:spcAft>
              <a:buClr>
                <a:schemeClr val="dk1"/>
              </a:buClr>
              <a:buSzPts val="700"/>
              <a:buFont typeface="Assistant Light"/>
              <a:buChar char="⬣"/>
            </a:pPr>
            <a:r>
              <a:rPr lang="en">
                <a:solidFill>
                  <a:schemeClr val="dk1"/>
                </a:solidFill>
                <a:uFill>
                  <a:noFill/>
                </a:uFill>
                <a:hlinkClick r:id="rId3">
                  <a:extLst>
                    <a:ext uri="{A12FA001-AC4F-418D-AE19-62706E023703}">
                      <ahyp:hlinkClr val="tx"/>
                    </a:ext>
                  </a:extLst>
                </a:hlinkClick>
              </a:rPr>
              <a:t>Pack human resources 11</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4">
                  <a:extLst>
                    <a:ext uri="{A12FA001-AC4F-418D-AE19-62706E023703}">
                      <ahyp:hlinkClr val="tx"/>
                    </a:ext>
                  </a:extLst>
                </a:hlinkClick>
              </a:rPr>
              <a:t>Pack social media 24</a:t>
            </a:r>
            <a:endParaRPr>
              <a:solidFill>
                <a:schemeClr val="dk1"/>
              </a:solidFill>
            </a:endParaRPr>
          </a:p>
          <a:p>
            <a:pPr indent="0" lvl="0" marL="0" rtl="0" algn="l">
              <a:spcBef>
                <a:spcPts val="300"/>
              </a:spcBef>
              <a:spcAft>
                <a:spcPts val="0"/>
              </a:spcAft>
              <a:buNone/>
            </a:pPr>
            <a:r>
              <a:t/>
            </a:r>
            <a:endParaRPr>
              <a:solidFill>
                <a:schemeClr val="dk1"/>
              </a:solidFill>
            </a:endParaRPr>
          </a:p>
          <a:p>
            <a:pPr indent="0" lvl="0" marL="0" rtl="0" algn="l">
              <a:lnSpc>
                <a:spcPct val="150000"/>
              </a:lnSpc>
              <a:spcBef>
                <a:spcPts val="0"/>
              </a:spcBef>
              <a:spcAft>
                <a:spcPts val="0"/>
              </a:spcAft>
              <a:buNone/>
            </a:pPr>
            <a:r>
              <a:rPr b="1" lang="en">
                <a:solidFill>
                  <a:schemeClr val="dk1"/>
                </a:solidFill>
                <a:latin typeface="Nunito Sans"/>
                <a:ea typeface="Nunito Sans"/>
                <a:cs typeface="Nunito Sans"/>
                <a:sym typeface="Nunito Sans"/>
              </a:rPr>
              <a:t>PHOTOS</a:t>
            </a:r>
            <a:endParaRPr b="1">
              <a:solidFill>
                <a:schemeClr val="dk1"/>
              </a:solidFill>
              <a:latin typeface="Nunito Sans"/>
              <a:ea typeface="Nunito Sans"/>
              <a:cs typeface="Nunito Sans"/>
              <a:sym typeface="Nunito Sans"/>
            </a:endParaRPr>
          </a:p>
          <a:p>
            <a:pPr indent="-171450" lvl="0" marL="241300" rtl="0" algn="l">
              <a:spcBef>
                <a:spcPts val="300"/>
              </a:spcBef>
              <a:spcAft>
                <a:spcPts val="0"/>
              </a:spcAft>
              <a:buClr>
                <a:schemeClr val="dk1"/>
              </a:buClr>
              <a:buSzPts val="700"/>
              <a:buFont typeface="Assistant Light"/>
              <a:buChar char="⬣"/>
            </a:pPr>
            <a:r>
              <a:rPr lang="en">
                <a:solidFill>
                  <a:schemeClr val="dk1"/>
                </a:solidFill>
                <a:uFill>
                  <a:noFill/>
                </a:uFill>
                <a:hlinkClick r:id="rId5">
                  <a:extLst>
                    <a:ext uri="{A12FA001-AC4F-418D-AE19-62706E023703}">
                      <ahyp:hlinkClr val="tx"/>
                    </a:ext>
                  </a:extLst>
                </a:hlinkClick>
              </a:rPr>
              <a:t>Reflection of rocky mountains and sky on beautiful lake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6">
                  <a:extLst>
                    <a:ext uri="{A12FA001-AC4F-418D-AE19-62706E023703}">
                      <ahyp:hlinkClr val="tx"/>
                    </a:ext>
                  </a:extLst>
                </a:hlinkClick>
              </a:rPr>
              <a:t>Breathtaking view of sunnylvsfjorden fjord and famous seven sisters waterfall; norway </a:t>
            </a:r>
            <a:endParaRPr>
              <a:solidFill>
                <a:schemeClr val="dk1"/>
              </a:solidFill>
            </a:endParaRPr>
          </a:p>
          <a:p>
            <a:pPr indent="-171450" lvl="0" marL="241300" rtl="0" algn="l">
              <a:spcBef>
                <a:spcPts val="300"/>
              </a:spcBef>
              <a:spcAft>
                <a:spcPts val="0"/>
              </a:spcAft>
              <a:buClr>
                <a:schemeClr val="dk1"/>
              </a:buClr>
              <a:buSzPts val="700"/>
              <a:buFont typeface="Assistant Light"/>
              <a:buChar char="⬣"/>
            </a:pPr>
            <a:r>
              <a:rPr lang="en">
                <a:solidFill>
                  <a:schemeClr val="dk1"/>
                </a:solidFill>
                <a:uFill>
                  <a:noFill/>
                </a:uFill>
                <a:hlinkClick r:id="rId7">
                  <a:extLst>
                    <a:ext uri="{A12FA001-AC4F-418D-AE19-62706E023703}">
                      <ahyp:hlinkClr val="tx"/>
                    </a:ext>
                  </a:extLst>
                </a:hlinkClick>
              </a:rPr>
              <a:t>An elevated view of a businessman running downstairs</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8">
                  <a:extLst>
                    <a:ext uri="{A12FA001-AC4F-418D-AE19-62706E023703}">
                      <ahyp:hlinkClr val="tx"/>
                    </a:ext>
                  </a:extLst>
                </a:hlinkClick>
              </a:rPr>
              <a:t>Two male businessman talking at workplace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9">
                  <a:extLst>
                    <a:ext uri="{A12FA001-AC4F-418D-AE19-62706E023703}">
                      <ahyp:hlinkClr val="tx"/>
                    </a:ext>
                  </a:extLst>
                </a:hlinkClick>
              </a:rPr>
              <a:t>Person looking at top of skyscraper</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0">
                  <a:extLst>
                    <a:ext uri="{A12FA001-AC4F-418D-AE19-62706E023703}">
                      <ahyp:hlinkClr val="tx"/>
                    </a:ext>
                  </a:extLst>
                </a:hlinkClick>
              </a:rPr>
              <a:t>Red boat moored on the idyllic lake near the rocky mountains</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1">
                  <a:extLst>
                    <a:ext uri="{A12FA001-AC4F-418D-AE19-62706E023703}">
                      <ahyp:hlinkClr val="tx"/>
                    </a:ext>
                  </a:extLst>
                </a:hlinkClick>
              </a:rPr>
              <a:t>Leopard</a:t>
            </a:r>
            <a:endParaRPr>
              <a:solidFill>
                <a:schemeClr val="dk1"/>
              </a:solidFill>
            </a:endParaRPr>
          </a:p>
          <a:p>
            <a:pPr indent="0" lvl="0" marL="0" rtl="0" algn="l">
              <a:spcBef>
                <a:spcPts val="0"/>
              </a:spcBef>
              <a:spcAft>
                <a:spcPts val="1600"/>
              </a:spcAft>
              <a:buNone/>
            </a:pPr>
            <a:r>
              <a:t/>
            </a:r>
            <a:endParaRPr>
              <a:solidFill>
                <a:schemeClr val="dk1"/>
              </a:solidFill>
            </a:endParaRPr>
          </a:p>
        </p:txBody>
      </p:sp>
      <p:sp>
        <p:nvSpPr>
          <p:cNvPr id="468" name="Google Shape;468;p42"/>
          <p:cNvSpPr txBox="1"/>
          <p:nvPr>
            <p:ph idx="1" type="body"/>
          </p:nvPr>
        </p:nvSpPr>
        <p:spPr>
          <a:xfrm>
            <a:off x="4818500" y="2835335"/>
            <a:ext cx="3771600" cy="1476000"/>
          </a:xfrm>
          <a:prstGeom prst="rect">
            <a:avLst/>
          </a:prstGeom>
        </p:spPr>
        <p:txBody>
          <a:bodyPr anchorCtr="0" anchor="t" bIns="91425" lIns="91425" spcFirstLastPara="1" rIns="91425" wrap="square" tIns="91425">
            <a:noAutofit/>
          </a:bodyPr>
          <a:lstStyle/>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2">
                  <a:extLst>
                    <a:ext uri="{A12FA001-AC4F-418D-AE19-62706E023703}">
                      <ahyp:hlinkClr val="tx"/>
                    </a:ext>
                  </a:extLst>
                </a:hlinkClick>
              </a:rPr>
              <a:t>Rear view of a man with black backpack standing on bridge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3">
                  <a:extLst>
                    <a:ext uri="{A12FA001-AC4F-418D-AE19-62706E023703}">
                      <ahyp:hlinkClr val="tx"/>
                    </a:ext>
                  </a:extLst>
                </a:hlinkClick>
              </a:rPr>
              <a:t>Group of corporate people working in the office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4">
                  <a:extLst>
                    <a:ext uri="{A12FA001-AC4F-418D-AE19-62706E023703}">
                      <ahyp:hlinkClr val="tx"/>
                    </a:ext>
                  </a:extLst>
                </a:hlinkClick>
              </a:rPr>
              <a:t>Elegant man talking at phone low angle shot</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5">
                  <a:extLst>
                    <a:ext uri="{A12FA001-AC4F-418D-AE19-62706E023703}">
                      <ahyp:hlinkClr val="tx"/>
                    </a:ext>
                  </a:extLst>
                </a:hlinkClick>
              </a:rPr>
              <a:t>Medium shot woman holding a tablet</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6">
                  <a:extLst>
                    <a:ext uri="{A12FA001-AC4F-418D-AE19-62706E023703}">
                      <ahyp:hlinkClr val="tx"/>
                    </a:ext>
                  </a:extLst>
                </a:hlinkClick>
              </a:rPr>
              <a:t>Silhouette of a person's hand holding paper airplane against dramatic sky</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7">
                  <a:extLst>
                    <a:ext uri="{A12FA001-AC4F-418D-AE19-62706E023703}">
                      <ahyp:hlinkClr val="tx"/>
                    </a:ext>
                  </a:extLst>
                </a:hlinkClick>
              </a:rPr>
              <a:t>Railway train tracks with platforms</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2" name="Shape 472"/>
        <p:cNvGrpSpPr/>
        <p:nvPr/>
      </p:nvGrpSpPr>
      <p:grpSpPr>
        <a:xfrm>
          <a:off x="0" y="0"/>
          <a:ext cx="0" cy="0"/>
          <a:chOff x="0" y="0"/>
          <a:chExt cx="0" cy="0"/>
        </a:xfrm>
      </p:grpSpPr>
      <p:sp>
        <p:nvSpPr>
          <p:cNvPr id="473" name="Google Shape;473;p43"/>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474" name="Google Shape;474;p43"/>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475" name="Google Shape;475;p4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9" name="Shape 479"/>
        <p:cNvGrpSpPr/>
        <p:nvPr/>
      </p:nvGrpSpPr>
      <p:grpSpPr>
        <a:xfrm>
          <a:off x="0" y="0"/>
          <a:ext cx="0" cy="0"/>
          <a:chOff x="0" y="0"/>
          <a:chExt cx="0" cy="0"/>
        </a:xfrm>
      </p:grpSpPr>
      <p:sp>
        <p:nvSpPr>
          <p:cNvPr id="480" name="Google Shape;480;p44"/>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81" name="Google Shape;481;p44"/>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482" name="Google Shape;482;p44"/>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6" name="Shape 486"/>
        <p:cNvGrpSpPr/>
        <p:nvPr/>
      </p:nvGrpSpPr>
      <p:grpSpPr>
        <a:xfrm>
          <a:off x="0" y="0"/>
          <a:ext cx="0" cy="0"/>
          <a:chOff x="0" y="0"/>
          <a:chExt cx="0" cy="0"/>
        </a:xfrm>
      </p:grpSpPr>
      <p:sp>
        <p:nvSpPr>
          <p:cNvPr id="487" name="Google Shape;487;p45"/>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88" name="Google Shape;488;p45"/>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grpSp>
        <p:nvGrpSpPr>
          <p:cNvPr id="489" name="Google Shape;489;p45"/>
          <p:cNvGrpSpPr/>
          <p:nvPr/>
        </p:nvGrpSpPr>
        <p:grpSpPr>
          <a:xfrm>
            <a:off x="2583563" y="3498875"/>
            <a:ext cx="3976875" cy="754200"/>
            <a:chOff x="2052655" y="3498875"/>
            <a:chExt cx="3976875" cy="754200"/>
          </a:xfrm>
        </p:grpSpPr>
        <p:sp>
          <p:nvSpPr>
            <p:cNvPr id="490" name="Google Shape;490;p45"/>
            <p:cNvSpPr/>
            <p:nvPr/>
          </p:nvSpPr>
          <p:spPr>
            <a:xfrm>
              <a:off x="3114480" y="3498875"/>
              <a:ext cx="791400" cy="754200"/>
            </a:xfrm>
            <a:prstGeom prst="roundRect">
              <a:avLst>
                <a:gd fmla="val 16667" name="adj"/>
              </a:avLst>
            </a:prstGeom>
            <a:solidFill>
              <a:srgbClr val="D9D9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4176300" y="34988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5238120" y="3498875"/>
              <a:ext cx="791400" cy="754200"/>
            </a:xfrm>
            <a:prstGeom prst="roundRect">
              <a:avLst>
                <a:gd fmla="val 16667" name="adj"/>
              </a:avLst>
            </a:prstGeom>
            <a:solidFill>
              <a:srgbClr val="097A8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2052655" y="349887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#d9d9d9</a:t>
              </a:r>
              <a:endParaRPr sz="1000">
                <a:solidFill>
                  <a:schemeClr val="dk1"/>
                </a:solidFill>
              </a:endParaRPr>
            </a:p>
          </p:txBody>
        </p:sp>
        <p:sp>
          <p:nvSpPr>
            <p:cNvPr id="495" name="Google Shape;495;p45"/>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A1A1A"/>
                  </a:solidFill>
                </a:rPr>
                <a:t>#f3f3f3</a:t>
              </a:r>
              <a:endParaRPr sz="1000">
                <a:solidFill>
                  <a:srgbClr val="1A1A1A"/>
                </a:solidFill>
              </a:endParaRPr>
            </a:p>
          </p:txBody>
        </p:sp>
        <p:sp>
          <p:nvSpPr>
            <p:cNvPr id="496" name="Google Shape;496;p45"/>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#097a80</a:t>
              </a:r>
              <a:endParaRPr sz="1000">
                <a:solidFill>
                  <a:srgbClr val="FFFFFF"/>
                </a:solidFill>
              </a:endParaRPr>
            </a:p>
          </p:txBody>
        </p:sp>
        <p:sp>
          <p:nvSpPr>
            <p:cNvPr id="497" name="Google Shape;497;p45"/>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grpSp>
      <p:sp>
        <p:nvSpPr>
          <p:cNvPr id="498" name="Google Shape;498;p45"/>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Nunito Sans</a:t>
            </a:r>
            <a:endParaRPr b="1">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https://fonts.google.com/specimen/Nunito+Sans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Assistant</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https://fonts.google.com/specimen/Assistant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2" name="Shape 502"/>
        <p:cNvGrpSpPr/>
        <p:nvPr/>
      </p:nvGrpSpPr>
      <p:grpSpPr>
        <a:xfrm>
          <a:off x="0" y="0"/>
          <a:ext cx="0" cy="0"/>
          <a:chOff x="0" y="0"/>
          <a:chExt cx="0" cy="0"/>
        </a:xfrm>
      </p:grpSpPr>
      <p:grpSp>
        <p:nvGrpSpPr>
          <p:cNvPr id="503" name="Google Shape;503;p46"/>
          <p:cNvGrpSpPr/>
          <p:nvPr/>
        </p:nvGrpSpPr>
        <p:grpSpPr>
          <a:xfrm>
            <a:off x="1095143" y="2241600"/>
            <a:ext cx="730896" cy="153148"/>
            <a:chOff x="4635250" y="3790225"/>
            <a:chExt cx="415825" cy="87125"/>
          </a:xfrm>
        </p:grpSpPr>
        <p:sp>
          <p:nvSpPr>
            <p:cNvPr id="504" name="Google Shape;504;p46"/>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6"/>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6"/>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46"/>
          <p:cNvGrpSpPr/>
          <p:nvPr/>
        </p:nvGrpSpPr>
        <p:grpSpPr>
          <a:xfrm>
            <a:off x="1666833" y="4037852"/>
            <a:ext cx="175876" cy="179996"/>
            <a:chOff x="4280575" y="2131725"/>
            <a:chExt cx="141950" cy="145275"/>
          </a:xfrm>
        </p:grpSpPr>
        <p:sp>
          <p:nvSpPr>
            <p:cNvPr id="508" name="Google Shape;508;p46"/>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6"/>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46"/>
          <p:cNvGrpSpPr/>
          <p:nvPr/>
        </p:nvGrpSpPr>
        <p:grpSpPr>
          <a:xfrm>
            <a:off x="1667926" y="4265283"/>
            <a:ext cx="175927" cy="152252"/>
            <a:chOff x="4088738" y="4379875"/>
            <a:chExt cx="176900" cy="153125"/>
          </a:xfrm>
        </p:grpSpPr>
        <p:sp>
          <p:nvSpPr>
            <p:cNvPr id="511" name="Google Shape;511;p46"/>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6"/>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46"/>
          <p:cNvGrpSpPr/>
          <p:nvPr/>
        </p:nvGrpSpPr>
        <p:grpSpPr>
          <a:xfrm flipH="1" rot="10800000">
            <a:off x="1086570" y="4291428"/>
            <a:ext cx="486625" cy="126984"/>
            <a:chOff x="4173650" y="2515975"/>
            <a:chExt cx="216413" cy="56475"/>
          </a:xfrm>
        </p:grpSpPr>
        <p:sp>
          <p:nvSpPr>
            <p:cNvPr id="514" name="Google Shape;514;p46"/>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46"/>
          <p:cNvGrpSpPr/>
          <p:nvPr/>
        </p:nvGrpSpPr>
        <p:grpSpPr>
          <a:xfrm>
            <a:off x="1088757" y="1726562"/>
            <a:ext cx="743797" cy="171366"/>
            <a:chOff x="4109513" y="1964562"/>
            <a:chExt cx="501313" cy="117575"/>
          </a:xfrm>
        </p:grpSpPr>
        <p:sp>
          <p:nvSpPr>
            <p:cNvPr id="517" name="Google Shape;517;p46"/>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 name="Google Shape;518;p46"/>
            <p:cNvGrpSpPr/>
            <p:nvPr/>
          </p:nvGrpSpPr>
          <p:grpSpPr>
            <a:xfrm rot="-5400000">
              <a:off x="4154963" y="1919112"/>
              <a:ext cx="117575" cy="208475"/>
              <a:chOff x="3314125" y="1799775"/>
              <a:chExt cx="117575" cy="208475"/>
            </a:xfrm>
          </p:grpSpPr>
          <p:sp>
            <p:nvSpPr>
              <p:cNvPr id="519" name="Google Shape;519;p46"/>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6"/>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6"/>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 name="Google Shape;522;p46"/>
          <p:cNvGrpSpPr/>
          <p:nvPr/>
        </p:nvGrpSpPr>
        <p:grpSpPr>
          <a:xfrm>
            <a:off x="1101069" y="2718525"/>
            <a:ext cx="719511" cy="278389"/>
            <a:chOff x="3515000" y="3200728"/>
            <a:chExt cx="338100" cy="130822"/>
          </a:xfrm>
        </p:grpSpPr>
        <p:sp>
          <p:nvSpPr>
            <p:cNvPr id="523" name="Google Shape;523;p46"/>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 name="Google Shape;524;p46"/>
            <p:cNvGrpSpPr/>
            <p:nvPr/>
          </p:nvGrpSpPr>
          <p:grpSpPr>
            <a:xfrm>
              <a:off x="3515000" y="3200728"/>
              <a:ext cx="282025" cy="67650"/>
              <a:chOff x="3515000" y="3112625"/>
              <a:chExt cx="282025" cy="67650"/>
            </a:xfrm>
          </p:grpSpPr>
          <p:sp>
            <p:nvSpPr>
              <p:cNvPr id="525" name="Google Shape;525;p46"/>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 name="Google Shape;527;p46"/>
          <p:cNvGrpSpPr/>
          <p:nvPr/>
        </p:nvGrpSpPr>
        <p:grpSpPr>
          <a:xfrm flipH="1" rot="10800000">
            <a:off x="1082554" y="927918"/>
            <a:ext cx="756748" cy="188711"/>
            <a:chOff x="3199075" y="3739025"/>
            <a:chExt cx="448629" cy="111875"/>
          </a:xfrm>
        </p:grpSpPr>
        <p:sp>
          <p:nvSpPr>
            <p:cNvPr id="528" name="Google Shape;528;p46"/>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6"/>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46"/>
          <p:cNvGrpSpPr/>
          <p:nvPr/>
        </p:nvGrpSpPr>
        <p:grpSpPr>
          <a:xfrm>
            <a:off x="1093334" y="3077369"/>
            <a:ext cx="734909" cy="282704"/>
            <a:chOff x="4047975" y="3769179"/>
            <a:chExt cx="343175" cy="132000"/>
          </a:xfrm>
        </p:grpSpPr>
        <p:grpSp>
          <p:nvGrpSpPr>
            <p:cNvPr id="531" name="Google Shape;531;p46"/>
            <p:cNvGrpSpPr/>
            <p:nvPr/>
          </p:nvGrpSpPr>
          <p:grpSpPr>
            <a:xfrm>
              <a:off x="4047975" y="3769179"/>
              <a:ext cx="343175" cy="132000"/>
              <a:chOff x="4047975" y="3769179"/>
              <a:chExt cx="343175" cy="132000"/>
            </a:xfrm>
          </p:grpSpPr>
          <p:sp>
            <p:nvSpPr>
              <p:cNvPr id="532" name="Google Shape;532;p46"/>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 name="Google Shape;533;p46"/>
              <p:cNvGrpSpPr/>
              <p:nvPr/>
            </p:nvGrpSpPr>
            <p:grpSpPr>
              <a:xfrm>
                <a:off x="4047975" y="3769179"/>
                <a:ext cx="288175" cy="132000"/>
                <a:chOff x="4047975" y="3635175"/>
                <a:chExt cx="288175" cy="132000"/>
              </a:xfrm>
            </p:grpSpPr>
            <p:sp>
              <p:nvSpPr>
                <p:cNvPr id="534" name="Google Shape;534;p46"/>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6"/>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6" name="Google Shape;536;p46"/>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46"/>
          <p:cNvGrpSpPr/>
          <p:nvPr/>
        </p:nvGrpSpPr>
        <p:grpSpPr>
          <a:xfrm>
            <a:off x="1082376" y="2474401"/>
            <a:ext cx="756740" cy="209778"/>
            <a:chOff x="3176563" y="1380375"/>
            <a:chExt cx="844388" cy="234075"/>
          </a:xfrm>
        </p:grpSpPr>
        <p:sp>
          <p:nvSpPr>
            <p:cNvPr id="538" name="Google Shape;538;p46"/>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6"/>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6"/>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6"/>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46"/>
            <p:cNvGrpSpPr/>
            <p:nvPr/>
          </p:nvGrpSpPr>
          <p:grpSpPr>
            <a:xfrm>
              <a:off x="3176563" y="1380375"/>
              <a:ext cx="196550" cy="234075"/>
              <a:chOff x="3077200" y="1380375"/>
              <a:chExt cx="196550" cy="234075"/>
            </a:xfrm>
          </p:grpSpPr>
          <p:sp>
            <p:nvSpPr>
              <p:cNvPr id="543" name="Google Shape;543;p46"/>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6"/>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6"/>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6"/>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 name="Google Shape;547;p46"/>
          <p:cNvGrpSpPr/>
          <p:nvPr/>
        </p:nvGrpSpPr>
        <p:grpSpPr>
          <a:xfrm>
            <a:off x="1168966" y="3428283"/>
            <a:ext cx="583683" cy="515041"/>
            <a:chOff x="4150855" y="3304766"/>
            <a:chExt cx="400468" cy="353373"/>
          </a:xfrm>
        </p:grpSpPr>
        <p:grpSp>
          <p:nvGrpSpPr>
            <p:cNvPr id="548" name="Google Shape;548;p46"/>
            <p:cNvGrpSpPr/>
            <p:nvPr/>
          </p:nvGrpSpPr>
          <p:grpSpPr>
            <a:xfrm rot="5400000">
              <a:off x="4069042" y="3402899"/>
              <a:ext cx="320732" cy="157107"/>
              <a:chOff x="2578246" y="3661125"/>
              <a:chExt cx="226794" cy="111100"/>
            </a:xfrm>
          </p:grpSpPr>
          <p:grpSp>
            <p:nvGrpSpPr>
              <p:cNvPr id="549" name="Google Shape;549;p46"/>
              <p:cNvGrpSpPr/>
              <p:nvPr/>
            </p:nvGrpSpPr>
            <p:grpSpPr>
              <a:xfrm>
                <a:off x="2610652" y="3685297"/>
                <a:ext cx="194387" cy="60778"/>
                <a:chOff x="2610652" y="3685297"/>
                <a:chExt cx="194387" cy="60778"/>
              </a:xfrm>
            </p:grpSpPr>
            <p:sp>
              <p:nvSpPr>
                <p:cNvPr id="550" name="Google Shape;550;p46"/>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6"/>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46"/>
              <p:cNvGrpSpPr/>
              <p:nvPr/>
            </p:nvGrpSpPr>
            <p:grpSpPr>
              <a:xfrm>
                <a:off x="2578246" y="3661125"/>
                <a:ext cx="128225" cy="111100"/>
                <a:chOff x="2578246" y="3661125"/>
                <a:chExt cx="128225" cy="111100"/>
              </a:xfrm>
            </p:grpSpPr>
            <p:sp>
              <p:nvSpPr>
                <p:cNvPr id="553" name="Google Shape;553;p46"/>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46"/>
                <p:cNvGrpSpPr/>
                <p:nvPr/>
              </p:nvGrpSpPr>
              <p:grpSpPr>
                <a:xfrm>
                  <a:off x="2596850" y="3677550"/>
                  <a:ext cx="102450" cy="94675"/>
                  <a:chOff x="2596850" y="3677550"/>
                  <a:chExt cx="102450" cy="94675"/>
                </a:xfrm>
              </p:grpSpPr>
              <p:sp>
                <p:nvSpPr>
                  <p:cNvPr id="555" name="Google Shape;555;p46"/>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6"/>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7" name="Google Shape;557;p46"/>
            <p:cNvGrpSpPr/>
            <p:nvPr/>
          </p:nvGrpSpPr>
          <p:grpSpPr>
            <a:xfrm rot="5400000">
              <a:off x="4302139" y="3408954"/>
              <a:ext cx="353373" cy="144996"/>
              <a:chOff x="5075685" y="2271925"/>
              <a:chExt cx="492712" cy="202254"/>
            </a:xfrm>
          </p:grpSpPr>
          <p:sp>
            <p:nvSpPr>
              <p:cNvPr id="558" name="Google Shape;558;p46"/>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6"/>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0" name="Google Shape;560;p46"/>
          <p:cNvGrpSpPr/>
          <p:nvPr/>
        </p:nvGrpSpPr>
        <p:grpSpPr>
          <a:xfrm>
            <a:off x="1089095" y="4015453"/>
            <a:ext cx="467479" cy="193481"/>
            <a:chOff x="4260510" y="2242993"/>
            <a:chExt cx="628501" cy="260125"/>
          </a:xfrm>
        </p:grpSpPr>
        <p:grpSp>
          <p:nvGrpSpPr>
            <p:cNvPr id="561" name="Google Shape;561;p46"/>
            <p:cNvGrpSpPr/>
            <p:nvPr/>
          </p:nvGrpSpPr>
          <p:grpSpPr>
            <a:xfrm>
              <a:off x="4260510" y="2286954"/>
              <a:ext cx="628501" cy="172421"/>
              <a:chOff x="4260510" y="2286954"/>
              <a:chExt cx="628501" cy="172421"/>
            </a:xfrm>
          </p:grpSpPr>
          <p:sp>
            <p:nvSpPr>
              <p:cNvPr id="562" name="Google Shape;562;p46"/>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6"/>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6"/>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565" name="Google Shape;565;p46"/>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6"/>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6"/>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46"/>
          <p:cNvGrpSpPr/>
          <p:nvPr/>
        </p:nvGrpSpPr>
        <p:grpSpPr>
          <a:xfrm>
            <a:off x="1095178" y="1191975"/>
            <a:ext cx="730923" cy="195694"/>
            <a:chOff x="3099239" y="3615343"/>
            <a:chExt cx="689745" cy="184687"/>
          </a:xfrm>
        </p:grpSpPr>
        <p:sp>
          <p:nvSpPr>
            <p:cNvPr id="569" name="Google Shape;569;p46"/>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6"/>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6"/>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6"/>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46"/>
          <p:cNvGrpSpPr/>
          <p:nvPr/>
        </p:nvGrpSpPr>
        <p:grpSpPr>
          <a:xfrm flipH="1" rot="10800000">
            <a:off x="1082425" y="2006226"/>
            <a:ext cx="756740" cy="126985"/>
            <a:chOff x="1154425" y="3251263"/>
            <a:chExt cx="695150" cy="116650"/>
          </a:xfrm>
        </p:grpSpPr>
        <p:sp>
          <p:nvSpPr>
            <p:cNvPr id="574" name="Google Shape;574;p46"/>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6"/>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6"/>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6"/>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6"/>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6"/>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46"/>
          <p:cNvGrpSpPr/>
          <p:nvPr/>
        </p:nvGrpSpPr>
        <p:grpSpPr>
          <a:xfrm>
            <a:off x="1088895" y="1460316"/>
            <a:ext cx="743825" cy="172498"/>
            <a:chOff x="4100207" y="2107304"/>
            <a:chExt cx="510343" cy="118352"/>
          </a:xfrm>
        </p:grpSpPr>
        <p:sp>
          <p:nvSpPr>
            <p:cNvPr id="581" name="Google Shape;581;p46"/>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6"/>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6"/>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46"/>
          <p:cNvGrpSpPr/>
          <p:nvPr/>
        </p:nvGrpSpPr>
        <p:grpSpPr>
          <a:xfrm>
            <a:off x="2032740" y="1528975"/>
            <a:ext cx="623064" cy="406130"/>
            <a:chOff x="2525450" y="2505350"/>
            <a:chExt cx="373450" cy="243425"/>
          </a:xfrm>
        </p:grpSpPr>
        <p:grpSp>
          <p:nvGrpSpPr>
            <p:cNvPr id="585" name="Google Shape;585;p46"/>
            <p:cNvGrpSpPr/>
            <p:nvPr/>
          </p:nvGrpSpPr>
          <p:grpSpPr>
            <a:xfrm>
              <a:off x="2525450" y="2505350"/>
              <a:ext cx="373450" cy="107475"/>
              <a:chOff x="2525450" y="2505350"/>
              <a:chExt cx="373450" cy="107475"/>
            </a:xfrm>
          </p:grpSpPr>
          <p:sp>
            <p:nvSpPr>
              <p:cNvPr id="586" name="Google Shape;586;p46"/>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6"/>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6"/>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46"/>
            <p:cNvGrpSpPr/>
            <p:nvPr/>
          </p:nvGrpSpPr>
          <p:grpSpPr>
            <a:xfrm>
              <a:off x="2525450" y="2586475"/>
              <a:ext cx="373450" cy="81175"/>
              <a:chOff x="2525450" y="2586475"/>
              <a:chExt cx="373450" cy="81175"/>
            </a:xfrm>
          </p:grpSpPr>
          <p:sp>
            <p:nvSpPr>
              <p:cNvPr id="590" name="Google Shape;590;p46"/>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6"/>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6"/>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46"/>
            <p:cNvGrpSpPr/>
            <p:nvPr/>
          </p:nvGrpSpPr>
          <p:grpSpPr>
            <a:xfrm>
              <a:off x="2525450" y="2667625"/>
              <a:ext cx="373450" cy="81150"/>
              <a:chOff x="2525450" y="2667625"/>
              <a:chExt cx="373450" cy="81150"/>
            </a:xfrm>
          </p:grpSpPr>
          <p:sp>
            <p:nvSpPr>
              <p:cNvPr id="594" name="Google Shape;594;p46"/>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6"/>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6"/>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 name="Google Shape;597;p46"/>
          <p:cNvGrpSpPr/>
          <p:nvPr/>
        </p:nvGrpSpPr>
        <p:grpSpPr>
          <a:xfrm>
            <a:off x="2021992" y="1229434"/>
            <a:ext cx="706335" cy="255548"/>
            <a:chOff x="2600813" y="2069700"/>
            <a:chExt cx="448638" cy="162325"/>
          </a:xfrm>
        </p:grpSpPr>
        <p:sp>
          <p:nvSpPr>
            <p:cNvPr id="598" name="Google Shape;598;p46"/>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6"/>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46"/>
          <p:cNvGrpSpPr/>
          <p:nvPr/>
        </p:nvGrpSpPr>
        <p:grpSpPr>
          <a:xfrm>
            <a:off x="2675987" y="1475531"/>
            <a:ext cx="355485" cy="330727"/>
            <a:chOff x="3631100" y="1774000"/>
            <a:chExt cx="380850" cy="354325"/>
          </a:xfrm>
        </p:grpSpPr>
        <p:grpSp>
          <p:nvGrpSpPr>
            <p:cNvPr id="601" name="Google Shape;601;p46"/>
            <p:cNvGrpSpPr/>
            <p:nvPr/>
          </p:nvGrpSpPr>
          <p:grpSpPr>
            <a:xfrm>
              <a:off x="3750225" y="1774000"/>
              <a:ext cx="149575" cy="145525"/>
              <a:chOff x="3750225" y="1774000"/>
              <a:chExt cx="149575" cy="145525"/>
            </a:xfrm>
          </p:grpSpPr>
          <p:sp>
            <p:nvSpPr>
              <p:cNvPr id="602" name="Google Shape;602;p4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46"/>
            <p:cNvGrpSpPr/>
            <p:nvPr/>
          </p:nvGrpSpPr>
          <p:grpSpPr>
            <a:xfrm>
              <a:off x="3847850" y="1889150"/>
              <a:ext cx="164100" cy="145600"/>
              <a:chOff x="3847850" y="1889150"/>
              <a:chExt cx="164100" cy="145600"/>
            </a:xfrm>
          </p:grpSpPr>
          <p:sp>
            <p:nvSpPr>
              <p:cNvPr id="605" name="Google Shape;605;p4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46"/>
            <p:cNvGrpSpPr/>
            <p:nvPr/>
          </p:nvGrpSpPr>
          <p:grpSpPr>
            <a:xfrm>
              <a:off x="3631100" y="1866150"/>
              <a:ext cx="149875" cy="144800"/>
              <a:chOff x="3631100" y="1866150"/>
              <a:chExt cx="149875" cy="144800"/>
            </a:xfrm>
          </p:grpSpPr>
          <p:sp>
            <p:nvSpPr>
              <p:cNvPr id="608" name="Google Shape;608;p4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46"/>
            <p:cNvGrpSpPr/>
            <p:nvPr/>
          </p:nvGrpSpPr>
          <p:grpSpPr>
            <a:xfrm>
              <a:off x="3730650" y="1982800"/>
              <a:ext cx="149550" cy="145525"/>
              <a:chOff x="3730650" y="1982800"/>
              <a:chExt cx="149550" cy="145525"/>
            </a:xfrm>
          </p:grpSpPr>
          <p:sp>
            <p:nvSpPr>
              <p:cNvPr id="611" name="Google Shape;611;p4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3" name="Google Shape;613;p46"/>
          <p:cNvGrpSpPr/>
          <p:nvPr/>
        </p:nvGrpSpPr>
        <p:grpSpPr>
          <a:xfrm rot="5400000">
            <a:off x="2116886" y="809455"/>
            <a:ext cx="215289" cy="452582"/>
            <a:chOff x="2506150" y="1152650"/>
            <a:chExt cx="230650" cy="484875"/>
          </a:xfrm>
        </p:grpSpPr>
        <p:sp>
          <p:nvSpPr>
            <p:cNvPr id="614" name="Google Shape;614;p46"/>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6"/>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46"/>
          <p:cNvGrpSpPr/>
          <p:nvPr/>
        </p:nvGrpSpPr>
        <p:grpSpPr>
          <a:xfrm>
            <a:off x="6808184" y="966414"/>
            <a:ext cx="610130" cy="38431"/>
            <a:chOff x="2521850" y="1810250"/>
            <a:chExt cx="540225" cy="34025"/>
          </a:xfrm>
        </p:grpSpPr>
        <p:sp>
          <p:nvSpPr>
            <p:cNvPr id="617" name="Google Shape;617;p46"/>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6"/>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6"/>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6"/>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6"/>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6"/>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6"/>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6"/>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6"/>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6"/>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46"/>
          <p:cNvGrpSpPr/>
          <p:nvPr/>
        </p:nvGrpSpPr>
        <p:grpSpPr>
          <a:xfrm>
            <a:off x="2863397" y="1225875"/>
            <a:ext cx="623130" cy="439024"/>
            <a:chOff x="2196556" y="2995700"/>
            <a:chExt cx="636756" cy="448625"/>
          </a:xfrm>
        </p:grpSpPr>
        <p:grpSp>
          <p:nvGrpSpPr>
            <p:cNvPr id="628" name="Google Shape;628;p46"/>
            <p:cNvGrpSpPr/>
            <p:nvPr/>
          </p:nvGrpSpPr>
          <p:grpSpPr>
            <a:xfrm flipH="1">
              <a:off x="2437481" y="3288975"/>
              <a:ext cx="226125" cy="154175"/>
              <a:chOff x="4472075" y="2905100"/>
              <a:chExt cx="226125" cy="154175"/>
            </a:xfrm>
          </p:grpSpPr>
          <p:sp>
            <p:nvSpPr>
              <p:cNvPr id="629" name="Google Shape;629;p46"/>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46"/>
            <p:cNvGrpSpPr/>
            <p:nvPr/>
          </p:nvGrpSpPr>
          <p:grpSpPr>
            <a:xfrm>
              <a:off x="2196556" y="2995700"/>
              <a:ext cx="636756" cy="448625"/>
              <a:chOff x="4407819" y="2905100"/>
              <a:chExt cx="636756" cy="448625"/>
            </a:xfrm>
          </p:grpSpPr>
          <p:grpSp>
            <p:nvGrpSpPr>
              <p:cNvPr id="632" name="Google Shape;632;p46"/>
              <p:cNvGrpSpPr/>
              <p:nvPr/>
            </p:nvGrpSpPr>
            <p:grpSpPr>
              <a:xfrm>
                <a:off x="4825475" y="3136075"/>
                <a:ext cx="187000" cy="217650"/>
                <a:chOff x="4825475" y="3136075"/>
                <a:chExt cx="187000" cy="217650"/>
              </a:xfrm>
            </p:grpSpPr>
            <p:sp>
              <p:nvSpPr>
                <p:cNvPr id="633" name="Google Shape;633;p46"/>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6"/>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46"/>
              <p:cNvGrpSpPr/>
              <p:nvPr/>
            </p:nvGrpSpPr>
            <p:grpSpPr>
              <a:xfrm>
                <a:off x="4882275" y="2949625"/>
                <a:ext cx="162300" cy="235875"/>
                <a:chOff x="4882275" y="2949625"/>
                <a:chExt cx="162300" cy="235875"/>
              </a:xfrm>
            </p:grpSpPr>
            <p:sp>
              <p:nvSpPr>
                <p:cNvPr id="636" name="Google Shape;636;p46"/>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6"/>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46"/>
              <p:cNvGrpSpPr/>
              <p:nvPr/>
            </p:nvGrpSpPr>
            <p:grpSpPr>
              <a:xfrm>
                <a:off x="4705225" y="2937550"/>
                <a:ext cx="221425" cy="133450"/>
                <a:chOff x="4705225" y="2937550"/>
                <a:chExt cx="221425" cy="133450"/>
              </a:xfrm>
            </p:grpSpPr>
            <p:sp>
              <p:nvSpPr>
                <p:cNvPr id="639" name="Google Shape;639;p46"/>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46"/>
              <p:cNvGrpSpPr/>
              <p:nvPr/>
            </p:nvGrpSpPr>
            <p:grpSpPr>
              <a:xfrm>
                <a:off x="4528269" y="2905100"/>
                <a:ext cx="226125" cy="154175"/>
                <a:chOff x="4472075" y="2905100"/>
                <a:chExt cx="226125" cy="154175"/>
              </a:xfrm>
            </p:grpSpPr>
            <p:sp>
              <p:nvSpPr>
                <p:cNvPr id="642" name="Google Shape;642;p46"/>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6"/>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46"/>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5" name="Google Shape;645;p46"/>
          <p:cNvGrpSpPr/>
          <p:nvPr/>
        </p:nvGrpSpPr>
        <p:grpSpPr>
          <a:xfrm>
            <a:off x="2901518" y="1717062"/>
            <a:ext cx="559226" cy="227878"/>
            <a:chOff x="5793270" y="3739034"/>
            <a:chExt cx="1174105" cy="478433"/>
          </a:xfrm>
        </p:grpSpPr>
        <p:grpSp>
          <p:nvGrpSpPr>
            <p:cNvPr id="646" name="Google Shape;646;p46"/>
            <p:cNvGrpSpPr/>
            <p:nvPr/>
          </p:nvGrpSpPr>
          <p:grpSpPr>
            <a:xfrm>
              <a:off x="5793269" y="3739034"/>
              <a:ext cx="368725" cy="478433"/>
              <a:chOff x="5793270" y="3739034"/>
              <a:chExt cx="368725" cy="478433"/>
            </a:xfrm>
          </p:grpSpPr>
          <p:sp>
            <p:nvSpPr>
              <p:cNvPr id="647" name="Google Shape;647;p46"/>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6"/>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6"/>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46"/>
            <p:cNvGrpSpPr/>
            <p:nvPr/>
          </p:nvGrpSpPr>
          <p:grpSpPr>
            <a:xfrm>
              <a:off x="6034165" y="3739034"/>
              <a:ext cx="263339" cy="478433"/>
              <a:chOff x="6034165" y="3739034"/>
              <a:chExt cx="263339" cy="478433"/>
            </a:xfrm>
          </p:grpSpPr>
          <p:sp>
            <p:nvSpPr>
              <p:cNvPr id="651" name="Google Shape;651;p46"/>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6"/>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6"/>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 name="Google Shape;654;p46"/>
            <p:cNvGrpSpPr/>
            <p:nvPr/>
          </p:nvGrpSpPr>
          <p:grpSpPr>
            <a:xfrm>
              <a:off x="6274808" y="3739034"/>
              <a:ext cx="210793" cy="478433"/>
              <a:chOff x="6274808" y="3739034"/>
              <a:chExt cx="210793" cy="478433"/>
            </a:xfrm>
          </p:grpSpPr>
          <p:sp>
            <p:nvSpPr>
              <p:cNvPr id="655" name="Google Shape;655;p46"/>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6"/>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6"/>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46"/>
            <p:cNvGrpSpPr/>
            <p:nvPr/>
          </p:nvGrpSpPr>
          <p:grpSpPr>
            <a:xfrm>
              <a:off x="6463133" y="3739034"/>
              <a:ext cx="263344" cy="478433"/>
              <a:chOff x="6463133" y="3739034"/>
              <a:chExt cx="263344" cy="478433"/>
            </a:xfrm>
          </p:grpSpPr>
          <p:sp>
            <p:nvSpPr>
              <p:cNvPr id="659" name="Google Shape;659;p46"/>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6"/>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6"/>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46"/>
            <p:cNvGrpSpPr/>
            <p:nvPr/>
          </p:nvGrpSpPr>
          <p:grpSpPr>
            <a:xfrm>
              <a:off x="6598649" y="3739034"/>
              <a:ext cx="368726" cy="478433"/>
              <a:chOff x="6598649" y="3739034"/>
              <a:chExt cx="368726" cy="478433"/>
            </a:xfrm>
          </p:grpSpPr>
          <p:sp>
            <p:nvSpPr>
              <p:cNvPr id="663" name="Google Shape;663;p46"/>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6"/>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6"/>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 name="Google Shape;666;p46"/>
          <p:cNvGrpSpPr/>
          <p:nvPr/>
        </p:nvGrpSpPr>
        <p:grpSpPr>
          <a:xfrm>
            <a:off x="2031243" y="3779808"/>
            <a:ext cx="1453661" cy="366049"/>
            <a:chOff x="5778536" y="3183751"/>
            <a:chExt cx="1203561" cy="303071"/>
          </a:xfrm>
        </p:grpSpPr>
        <p:sp>
          <p:nvSpPr>
            <p:cNvPr id="667" name="Google Shape;667;p46"/>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6"/>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6"/>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6"/>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6"/>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6"/>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6"/>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6"/>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6"/>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6"/>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6"/>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6"/>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6"/>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6"/>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6"/>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6"/>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6"/>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 name="Google Shape;684;p46"/>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46"/>
          <p:cNvGrpSpPr/>
          <p:nvPr/>
        </p:nvGrpSpPr>
        <p:grpSpPr>
          <a:xfrm rot="-5400000">
            <a:off x="2662944" y="825422"/>
            <a:ext cx="213595" cy="418866"/>
            <a:chOff x="4379261" y="3450715"/>
            <a:chExt cx="390984" cy="766732"/>
          </a:xfrm>
        </p:grpSpPr>
        <p:sp>
          <p:nvSpPr>
            <p:cNvPr id="686" name="Google Shape;686;p46"/>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6"/>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46"/>
          <p:cNvGrpSpPr/>
          <p:nvPr/>
        </p:nvGrpSpPr>
        <p:grpSpPr>
          <a:xfrm>
            <a:off x="2009589" y="2859325"/>
            <a:ext cx="1496767" cy="802469"/>
            <a:chOff x="5793258" y="2247269"/>
            <a:chExt cx="1174119" cy="629486"/>
          </a:xfrm>
        </p:grpSpPr>
        <p:sp>
          <p:nvSpPr>
            <p:cNvPr id="689" name="Google Shape;689;p46"/>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6"/>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6"/>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6"/>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6"/>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6"/>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6"/>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6"/>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6"/>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6"/>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6"/>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46"/>
          <p:cNvGrpSpPr/>
          <p:nvPr/>
        </p:nvGrpSpPr>
        <p:grpSpPr>
          <a:xfrm rot="5400000">
            <a:off x="2358460" y="1700057"/>
            <a:ext cx="799341" cy="1436131"/>
            <a:chOff x="3088670" y="1930338"/>
            <a:chExt cx="380983" cy="684491"/>
          </a:xfrm>
        </p:grpSpPr>
        <p:sp>
          <p:nvSpPr>
            <p:cNvPr id="701" name="Google Shape;701;p46"/>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6"/>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6"/>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6"/>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6"/>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6"/>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6"/>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6"/>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6"/>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6"/>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6"/>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6"/>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6"/>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6"/>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6"/>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6"/>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6"/>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6"/>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6"/>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6"/>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6"/>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6"/>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6"/>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6"/>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6"/>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6"/>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6"/>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46"/>
          <p:cNvGrpSpPr/>
          <p:nvPr/>
        </p:nvGrpSpPr>
        <p:grpSpPr>
          <a:xfrm>
            <a:off x="1998305" y="4220153"/>
            <a:ext cx="1519488" cy="198289"/>
            <a:chOff x="504546" y="564561"/>
            <a:chExt cx="1627907" cy="212437"/>
          </a:xfrm>
        </p:grpSpPr>
        <p:sp>
          <p:nvSpPr>
            <p:cNvPr id="729" name="Google Shape;729;p46"/>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730" name="Google Shape;730;p46"/>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731" name="Google Shape;731;p46"/>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6"/>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733" name="Google Shape;733;p46"/>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6"/>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6"/>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736" name="Google Shape;736;p46"/>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737" name="Google Shape;737;p46"/>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738" name="Google Shape;738;p46"/>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6"/>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6"/>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6"/>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6"/>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743" name="Google Shape;743;p46"/>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6"/>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6"/>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6"/>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6"/>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6"/>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6"/>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6"/>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6"/>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6"/>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6"/>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6"/>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6"/>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6"/>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6"/>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6"/>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6"/>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6"/>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6"/>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6"/>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6"/>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6"/>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6"/>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6"/>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6"/>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6"/>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6"/>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6"/>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6"/>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6"/>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6"/>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6"/>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6"/>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6"/>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6"/>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6"/>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6"/>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6"/>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6"/>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6"/>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6"/>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46"/>
          <p:cNvGrpSpPr/>
          <p:nvPr/>
        </p:nvGrpSpPr>
        <p:grpSpPr>
          <a:xfrm flipH="1">
            <a:off x="3704668" y="2844955"/>
            <a:ext cx="410808" cy="831197"/>
            <a:chOff x="3564075" y="2091586"/>
            <a:chExt cx="329966" cy="667521"/>
          </a:xfrm>
        </p:grpSpPr>
        <p:sp>
          <p:nvSpPr>
            <p:cNvPr id="785" name="Google Shape;785;p46"/>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46"/>
            <p:cNvGrpSpPr/>
            <p:nvPr/>
          </p:nvGrpSpPr>
          <p:grpSpPr>
            <a:xfrm>
              <a:off x="3577470" y="2091586"/>
              <a:ext cx="203196" cy="352319"/>
              <a:chOff x="3976450" y="5044825"/>
              <a:chExt cx="107625" cy="186600"/>
            </a:xfrm>
          </p:grpSpPr>
          <p:sp>
            <p:nvSpPr>
              <p:cNvPr id="787" name="Google Shape;787;p46"/>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6"/>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6"/>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6"/>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46"/>
            <p:cNvGrpSpPr/>
            <p:nvPr/>
          </p:nvGrpSpPr>
          <p:grpSpPr>
            <a:xfrm>
              <a:off x="3690750" y="2391589"/>
              <a:ext cx="203290" cy="367519"/>
              <a:chOff x="4036450" y="5279050"/>
              <a:chExt cx="107675" cy="194650"/>
            </a:xfrm>
          </p:grpSpPr>
          <p:sp>
            <p:nvSpPr>
              <p:cNvPr id="792" name="Google Shape;792;p46"/>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6"/>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6"/>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6"/>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 name="Google Shape;796;p46"/>
          <p:cNvGrpSpPr/>
          <p:nvPr/>
        </p:nvGrpSpPr>
        <p:grpSpPr>
          <a:xfrm>
            <a:off x="6877470" y="1081715"/>
            <a:ext cx="473148" cy="148870"/>
            <a:chOff x="4458420" y="5169625"/>
            <a:chExt cx="178850" cy="56275"/>
          </a:xfrm>
        </p:grpSpPr>
        <p:sp>
          <p:nvSpPr>
            <p:cNvPr id="797" name="Google Shape;797;p46"/>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6"/>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6"/>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6"/>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46"/>
          <p:cNvGrpSpPr/>
          <p:nvPr/>
        </p:nvGrpSpPr>
        <p:grpSpPr>
          <a:xfrm>
            <a:off x="5322464" y="966504"/>
            <a:ext cx="758083" cy="691884"/>
            <a:chOff x="5976993" y="238644"/>
            <a:chExt cx="671226" cy="612558"/>
          </a:xfrm>
        </p:grpSpPr>
        <p:grpSp>
          <p:nvGrpSpPr>
            <p:cNvPr id="802" name="Google Shape;802;p46"/>
            <p:cNvGrpSpPr/>
            <p:nvPr/>
          </p:nvGrpSpPr>
          <p:grpSpPr>
            <a:xfrm>
              <a:off x="6207869" y="264821"/>
              <a:ext cx="255900" cy="309550"/>
              <a:chOff x="4721075" y="260350"/>
              <a:chExt cx="255900" cy="309550"/>
            </a:xfrm>
          </p:grpSpPr>
          <p:sp>
            <p:nvSpPr>
              <p:cNvPr id="803" name="Google Shape;803;p46"/>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6"/>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6"/>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6"/>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46"/>
            <p:cNvGrpSpPr/>
            <p:nvPr/>
          </p:nvGrpSpPr>
          <p:grpSpPr>
            <a:xfrm>
              <a:off x="6014775" y="319425"/>
              <a:ext cx="267975" cy="297900"/>
              <a:chOff x="4428250" y="314750"/>
              <a:chExt cx="267975" cy="297900"/>
            </a:xfrm>
          </p:grpSpPr>
          <p:sp>
            <p:nvSpPr>
              <p:cNvPr id="808" name="Google Shape;808;p46"/>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6"/>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6"/>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46"/>
            <p:cNvGrpSpPr/>
            <p:nvPr/>
          </p:nvGrpSpPr>
          <p:grpSpPr>
            <a:xfrm>
              <a:off x="6384394" y="238644"/>
              <a:ext cx="263825" cy="384100"/>
              <a:chOff x="4897600" y="530925"/>
              <a:chExt cx="263825" cy="384100"/>
            </a:xfrm>
          </p:grpSpPr>
          <p:sp>
            <p:nvSpPr>
              <p:cNvPr id="812" name="Google Shape;812;p46"/>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6"/>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6"/>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46"/>
            <p:cNvGrpSpPr/>
            <p:nvPr/>
          </p:nvGrpSpPr>
          <p:grpSpPr>
            <a:xfrm>
              <a:off x="5976993" y="471107"/>
              <a:ext cx="222175" cy="258225"/>
              <a:chOff x="4390750" y="609200"/>
              <a:chExt cx="222175" cy="258225"/>
            </a:xfrm>
          </p:grpSpPr>
          <p:sp>
            <p:nvSpPr>
              <p:cNvPr id="816" name="Google Shape;816;p46"/>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6"/>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6"/>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6"/>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46"/>
            <p:cNvGrpSpPr/>
            <p:nvPr/>
          </p:nvGrpSpPr>
          <p:grpSpPr>
            <a:xfrm>
              <a:off x="6012699" y="624883"/>
              <a:ext cx="258950" cy="209025"/>
              <a:chOff x="4427350" y="850800"/>
              <a:chExt cx="258950" cy="209025"/>
            </a:xfrm>
          </p:grpSpPr>
          <p:sp>
            <p:nvSpPr>
              <p:cNvPr id="821" name="Google Shape;821;p46"/>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6"/>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6"/>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46"/>
            <p:cNvGrpSpPr/>
            <p:nvPr/>
          </p:nvGrpSpPr>
          <p:grpSpPr>
            <a:xfrm>
              <a:off x="6192527" y="709277"/>
              <a:ext cx="269050" cy="141925"/>
              <a:chOff x="4703050" y="934300"/>
              <a:chExt cx="269050" cy="141925"/>
            </a:xfrm>
          </p:grpSpPr>
          <p:sp>
            <p:nvSpPr>
              <p:cNvPr id="825" name="Google Shape;825;p46"/>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6"/>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 name="Google Shape;827;p46"/>
          <p:cNvGrpSpPr/>
          <p:nvPr/>
        </p:nvGrpSpPr>
        <p:grpSpPr>
          <a:xfrm rot="5400000">
            <a:off x="7811864" y="752915"/>
            <a:ext cx="87395" cy="517491"/>
            <a:chOff x="4427900" y="1369375"/>
            <a:chExt cx="77375" cy="458200"/>
          </a:xfrm>
        </p:grpSpPr>
        <p:grpSp>
          <p:nvGrpSpPr>
            <p:cNvPr id="828" name="Google Shape;828;p46"/>
            <p:cNvGrpSpPr/>
            <p:nvPr/>
          </p:nvGrpSpPr>
          <p:grpSpPr>
            <a:xfrm>
              <a:off x="4427900" y="1369375"/>
              <a:ext cx="36800" cy="458200"/>
              <a:chOff x="4427900" y="1369375"/>
              <a:chExt cx="36800" cy="458200"/>
            </a:xfrm>
          </p:grpSpPr>
          <p:sp>
            <p:nvSpPr>
              <p:cNvPr id="829" name="Google Shape;829;p46"/>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6"/>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6"/>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6"/>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6"/>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6"/>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6"/>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6"/>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6"/>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6"/>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6"/>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6"/>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6"/>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6"/>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6"/>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6"/>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6"/>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6"/>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6"/>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6"/>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6"/>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6"/>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6"/>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6"/>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6"/>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6"/>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6"/>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6"/>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6"/>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6"/>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6"/>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6"/>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6"/>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46"/>
            <p:cNvGrpSpPr/>
            <p:nvPr/>
          </p:nvGrpSpPr>
          <p:grpSpPr>
            <a:xfrm>
              <a:off x="4488850" y="1372625"/>
              <a:ext cx="16425" cy="169875"/>
              <a:chOff x="4488850" y="1372625"/>
              <a:chExt cx="16425" cy="169875"/>
            </a:xfrm>
          </p:grpSpPr>
          <p:sp>
            <p:nvSpPr>
              <p:cNvPr id="863" name="Google Shape;863;p46"/>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6"/>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6"/>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6"/>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6"/>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6"/>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6"/>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 name="Google Shape;870;p46"/>
          <p:cNvGrpSpPr/>
          <p:nvPr/>
        </p:nvGrpSpPr>
        <p:grpSpPr>
          <a:xfrm>
            <a:off x="4553653" y="1403110"/>
            <a:ext cx="287997" cy="219067"/>
            <a:chOff x="5023100" y="253750"/>
            <a:chExt cx="255000" cy="193950"/>
          </a:xfrm>
        </p:grpSpPr>
        <p:sp>
          <p:nvSpPr>
            <p:cNvPr id="871" name="Google Shape;871;p46"/>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6"/>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6"/>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6"/>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6"/>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6"/>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46"/>
          <p:cNvGrpSpPr/>
          <p:nvPr/>
        </p:nvGrpSpPr>
        <p:grpSpPr>
          <a:xfrm>
            <a:off x="4501765" y="1029060"/>
            <a:ext cx="163961" cy="243605"/>
            <a:chOff x="3431675" y="243350"/>
            <a:chExt cx="145175" cy="215675"/>
          </a:xfrm>
        </p:grpSpPr>
        <p:sp>
          <p:nvSpPr>
            <p:cNvPr id="878" name="Google Shape;878;p46"/>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6"/>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6"/>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6"/>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46"/>
          <p:cNvGrpSpPr/>
          <p:nvPr/>
        </p:nvGrpSpPr>
        <p:grpSpPr>
          <a:xfrm>
            <a:off x="5009043" y="1043517"/>
            <a:ext cx="201428" cy="220987"/>
            <a:chOff x="3782200" y="256150"/>
            <a:chExt cx="178350" cy="195650"/>
          </a:xfrm>
        </p:grpSpPr>
        <p:sp>
          <p:nvSpPr>
            <p:cNvPr id="883" name="Google Shape;883;p46"/>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6"/>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6"/>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46"/>
          <p:cNvGrpSpPr/>
          <p:nvPr/>
        </p:nvGrpSpPr>
        <p:grpSpPr>
          <a:xfrm>
            <a:off x="5981017" y="1451330"/>
            <a:ext cx="191857" cy="207037"/>
            <a:chOff x="3189900" y="762150"/>
            <a:chExt cx="169875" cy="183300"/>
          </a:xfrm>
        </p:grpSpPr>
        <p:grpSp>
          <p:nvGrpSpPr>
            <p:cNvPr id="887" name="Google Shape;887;p46"/>
            <p:cNvGrpSpPr/>
            <p:nvPr/>
          </p:nvGrpSpPr>
          <p:grpSpPr>
            <a:xfrm>
              <a:off x="3192775" y="894450"/>
              <a:ext cx="164100" cy="51000"/>
              <a:chOff x="3192775" y="894450"/>
              <a:chExt cx="164100" cy="51000"/>
            </a:xfrm>
          </p:grpSpPr>
          <p:sp>
            <p:nvSpPr>
              <p:cNvPr id="888" name="Google Shape;888;p46"/>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6"/>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46"/>
            <p:cNvGrpSpPr/>
            <p:nvPr/>
          </p:nvGrpSpPr>
          <p:grpSpPr>
            <a:xfrm>
              <a:off x="3192775" y="862421"/>
              <a:ext cx="164100" cy="34915"/>
              <a:chOff x="3192775" y="867225"/>
              <a:chExt cx="164100" cy="25450"/>
            </a:xfrm>
          </p:grpSpPr>
          <p:sp>
            <p:nvSpPr>
              <p:cNvPr id="891" name="Google Shape;891;p46"/>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6"/>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46"/>
            <p:cNvGrpSpPr/>
            <p:nvPr/>
          </p:nvGrpSpPr>
          <p:grpSpPr>
            <a:xfrm>
              <a:off x="3189900" y="762150"/>
              <a:ext cx="169875" cy="102375"/>
              <a:chOff x="3189900" y="762150"/>
              <a:chExt cx="169875" cy="102375"/>
            </a:xfrm>
          </p:grpSpPr>
          <p:sp>
            <p:nvSpPr>
              <p:cNvPr id="894" name="Google Shape;894;p46"/>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6"/>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6"/>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 name="Google Shape;897;p46"/>
          <p:cNvGrpSpPr/>
          <p:nvPr/>
        </p:nvGrpSpPr>
        <p:grpSpPr>
          <a:xfrm>
            <a:off x="4200824" y="1424207"/>
            <a:ext cx="202501" cy="173521"/>
            <a:chOff x="2862744" y="750125"/>
            <a:chExt cx="179300" cy="153627"/>
          </a:xfrm>
        </p:grpSpPr>
        <p:grpSp>
          <p:nvGrpSpPr>
            <p:cNvPr id="898" name="Google Shape;898;p46"/>
            <p:cNvGrpSpPr/>
            <p:nvPr/>
          </p:nvGrpSpPr>
          <p:grpSpPr>
            <a:xfrm>
              <a:off x="2934544" y="750125"/>
              <a:ext cx="107500" cy="112300"/>
              <a:chOff x="2934750" y="687150"/>
              <a:chExt cx="107500" cy="112300"/>
            </a:xfrm>
          </p:grpSpPr>
          <p:sp>
            <p:nvSpPr>
              <p:cNvPr id="899" name="Google Shape;899;p46"/>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6"/>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6"/>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46"/>
            <p:cNvGrpSpPr/>
            <p:nvPr/>
          </p:nvGrpSpPr>
          <p:grpSpPr>
            <a:xfrm>
              <a:off x="2896875" y="767675"/>
              <a:ext cx="114700" cy="116325"/>
              <a:chOff x="2896875" y="767675"/>
              <a:chExt cx="114700" cy="116325"/>
            </a:xfrm>
          </p:grpSpPr>
          <p:sp>
            <p:nvSpPr>
              <p:cNvPr id="903" name="Google Shape;903;p46"/>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6"/>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6"/>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46"/>
            <p:cNvGrpSpPr/>
            <p:nvPr/>
          </p:nvGrpSpPr>
          <p:grpSpPr>
            <a:xfrm>
              <a:off x="2862744" y="789602"/>
              <a:ext cx="110750" cy="114150"/>
              <a:chOff x="2862975" y="845225"/>
              <a:chExt cx="110750" cy="114150"/>
            </a:xfrm>
          </p:grpSpPr>
          <p:sp>
            <p:nvSpPr>
              <p:cNvPr id="907" name="Google Shape;907;p46"/>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6"/>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 name="Google Shape;909;p46"/>
          <p:cNvGrpSpPr/>
          <p:nvPr/>
        </p:nvGrpSpPr>
        <p:grpSpPr>
          <a:xfrm>
            <a:off x="3518186" y="1071374"/>
            <a:ext cx="610213" cy="564453"/>
            <a:chOff x="2431875" y="700600"/>
            <a:chExt cx="264700" cy="244850"/>
          </a:xfrm>
        </p:grpSpPr>
        <p:sp>
          <p:nvSpPr>
            <p:cNvPr id="910" name="Google Shape;910;p46"/>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6"/>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6"/>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6"/>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6"/>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6"/>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6"/>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6"/>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6"/>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6"/>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6"/>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6"/>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6"/>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46"/>
          <p:cNvGrpSpPr/>
          <p:nvPr/>
        </p:nvGrpSpPr>
        <p:grpSpPr>
          <a:xfrm>
            <a:off x="4193901" y="1043518"/>
            <a:ext cx="216347" cy="265394"/>
            <a:chOff x="4722841" y="238125"/>
            <a:chExt cx="191559" cy="234966"/>
          </a:xfrm>
        </p:grpSpPr>
        <p:grpSp>
          <p:nvGrpSpPr>
            <p:cNvPr id="924" name="Google Shape;924;p46"/>
            <p:cNvGrpSpPr/>
            <p:nvPr/>
          </p:nvGrpSpPr>
          <p:grpSpPr>
            <a:xfrm>
              <a:off x="4818100" y="238125"/>
              <a:ext cx="96300" cy="179775"/>
              <a:chOff x="2798800" y="238125"/>
              <a:chExt cx="96300" cy="179775"/>
            </a:xfrm>
          </p:grpSpPr>
          <p:sp>
            <p:nvSpPr>
              <p:cNvPr id="925" name="Google Shape;925;p46"/>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6"/>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6"/>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46"/>
            <p:cNvGrpSpPr/>
            <p:nvPr/>
          </p:nvGrpSpPr>
          <p:grpSpPr>
            <a:xfrm>
              <a:off x="4769812" y="311347"/>
              <a:ext cx="96300" cy="134375"/>
              <a:chOff x="2698550" y="350800"/>
              <a:chExt cx="96300" cy="134375"/>
            </a:xfrm>
          </p:grpSpPr>
          <p:sp>
            <p:nvSpPr>
              <p:cNvPr id="929" name="Google Shape;929;p46"/>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6"/>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6"/>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46"/>
            <p:cNvGrpSpPr/>
            <p:nvPr/>
          </p:nvGrpSpPr>
          <p:grpSpPr>
            <a:xfrm>
              <a:off x="4722841" y="379141"/>
              <a:ext cx="96125" cy="93950"/>
              <a:chOff x="2615975" y="444575"/>
              <a:chExt cx="96125" cy="93950"/>
            </a:xfrm>
          </p:grpSpPr>
          <p:sp>
            <p:nvSpPr>
              <p:cNvPr id="933" name="Google Shape;933;p46"/>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6"/>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6"/>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 name="Google Shape;936;p46"/>
          <p:cNvGrpSpPr/>
          <p:nvPr/>
        </p:nvGrpSpPr>
        <p:grpSpPr>
          <a:xfrm>
            <a:off x="4959250" y="1358511"/>
            <a:ext cx="301013" cy="279495"/>
            <a:chOff x="3506875" y="724175"/>
            <a:chExt cx="266525" cy="247450"/>
          </a:xfrm>
        </p:grpSpPr>
        <p:sp>
          <p:nvSpPr>
            <p:cNvPr id="937" name="Google Shape;937;p46"/>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6"/>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6"/>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6"/>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6"/>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6"/>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6"/>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6"/>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6"/>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6"/>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6"/>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46"/>
          <p:cNvGrpSpPr/>
          <p:nvPr/>
        </p:nvGrpSpPr>
        <p:grpSpPr>
          <a:xfrm>
            <a:off x="4757246" y="1039762"/>
            <a:ext cx="170681" cy="251031"/>
            <a:chOff x="3608400" y="252825"/>
            <a:chExt cx="151125" cy="222250"/>
          </a:xfrm>
        </p:grpSpPr>
        <p:sp>
          <p:nvSpPr>
            <p:cNvPr id="949" name="Google Shape;949;p46"/>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6"/>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46"/>
          <p:cNvGrpSpPr/>
          <p:nvPr/>
        </p:nvGrpSpPr>
        <p:grpSpPr>
          <a:xfrm>
            <a:off x="3724001" y="4126320"/>
            <a:ext cx="329890" cy="226164"/>
            <a:chOff x="1267553" y="2204175"/>
            <a:chExt cx="492740" cy="337759"/>
          </a:xfrm>
        </p:grpSpPr>
        <p:sp>
          <p:nvSpPr>
            <p:cNvPr id="952" name="Google Shape;952;p46"/>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6"/>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6"/>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6"/>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6"/>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6"/>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6"/>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6"/>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6"/>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6"/>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6"/>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6"/>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6"/>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6"/>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6"/>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6"/>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6"/>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6"/>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6"/>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6"/>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6"/>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6"/>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6"/>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6"/>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6"/>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6"/>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6"/>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6"/>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6"/>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6"/>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6"/>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6"/>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6"/>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6"/>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6"/>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6"/>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6"/>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46"/>
          <p:cNvGrpSpPr/>
          <p:nvPr/>
        </p:nvGrpSpPr>
        <p:grpSpPr>
          <a:xfrm>
            <a:off x="3736957" y="3779807"/>
            <a:ext cx="303991" cy="211305"/>
            <a:chOff x="1916639" y="2215270"/>
            <a:chExt cx="454057" cy="315569"/>
          </a:xfrm>
        </p:grpSpPr>
        <p:sp>
          <p:nvSpPr>
            <p:cNvPr id="990" name="Google Shape;990;p46"/>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6"/>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6"/>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6"/>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6"/>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6"/>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6"/>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6"/>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6"/>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6"/>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6"/>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6"/>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6"/>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6"/>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6"/>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46"/>
          <p:cNvGrpSpPr/>
          <p:nvPr/>
        </p:nvGrpSpPr>
        <p:grpSpPr>
          <a:xfrm>
            <a:off x="6189087" y="960610"/>
            <a:ext cx="512288" cy="431584"/>
            <a:chOff x="2577764" y="2194918"/>
            <a:chExt cx="422855" cy="356269"/>
          </a:xfrm>
        </p:grpSpPr>
        <p:grpSp>
          <p:nvGrpSpPr>
            <p:cNvPr id="1006" name="Google Shape;1006;p46"/>
            <p:cNvGrpSpPr/>
            <p:nvPr/>
          </p:nvGrpSpPr>
          <p:grpSpPr>
            <a:xfrm>
              <a:off x="2577764" y="2355085"/>
              <a:ext cx="422855" cy="196102"/>
              <a:chOff x="1957711" y="1893712"/>
              <a:chExt cx="429818" cy="199311"/>
            </a:xfrm>
          </p:grpSpPr>
          <p:sp>
            <p:nvSpPr>
              <p:cNvPr id="1007" name="Google Shape;1007;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46"/>
            <p:cNvGrpSpPr/>
            <p:nvPr/>
          </p:nvGrpSpPr>
          <p:grpSpPr>
            <a:xfrm>
              <a:off x="2577764" y="2301696"/>
              <a:ext cx="422855" cy="196102"/>
              <a:chOff x="1957711" y="1893712"/>
              <a:chExt cx="429818" cy="199311"/>
            </a:xfrm>
          </p:grpSpPr>
          <p:sp>
            <p:nvSpPr>
              <p:cNvPr id="1010" name="Google Shape;1010;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46"/>
            <p:cNvGrpSpPr/>
            <p:nvPr/>
          </p:nvGrpSpPr>
          <p:grpSpPr>
            <a:xfrm>
              <a:off x="2577764" y="2248307"/>
              <a:ext cx="422855" cy="196102"/>
              <a:chOff x="1957711" y="1893712"/>
              <a:chExt cx="429818" cy="199311"/>
            </a:xfrm>
          </p:grpSpPr>
          <p:sp>
            <p:nvSpPr>
              <p:cNvPr id="1013" name="Google Shape;1013;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46"/>
            <p:cNvGrpSpPr/>
            <p:nvPr/>
          </p:nvGrpSpPr>
          <p:grpSpPr>
            <a:xfrm>
              <a:off x="2577764" y="2194918"/>
              <a:ext cx="422855" cy="196102"/>
              <a:chOff x="1957711" y="1893712"/>
              <a:chExt cx="429818" cy="199311"/>
            </a:xfrm>
          </p:grpSpPr>
          <p:sp>
            <p:nvSpPr>
              <p:cNvPr id="1016" name="Google Shape;1016;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8" name="Google Shape;1018;p46"/>
          <p:cNvGrpSpPr/>
          <p:nvPr/>
        </p:nvGrpSpPr>
        <p:grpSpPr>
          <a:xfrm>
            <a:off x="6249226" y="1272956"/>
            <a:ext cx="581324" cy="356145"/>
            <a:chOff x="1293855" y="3668534"/>
            <a:chExt cx="896137" cy="548930"/>
          </a:xfrm>
        </p:grpSpPr>
        <p:grpSp>
          <p:nvGrpSpPr>
            <p:cNvPr id="1019" name="Google Shape;1019;p46"/>
            <p:cNvGrpSpPr/>
            <p:nvPr/>
          </p:nvGrpSpPr>
          <p:grpSpPr>
            <a:xfrm>
              <a:off x="2109599" y="3668534"/>
              <a:ext cx="80392" cy="527901"/>
              <a:chOff x="2109599" y="3668534"/>
              <a:chExt cx="80392" cy="527901"/>
            </a:xfrm>
          </p:grpSpPr>
          <p:sp>
            <p:nvSpPr>
              <p:cNvPr id="1020" name="Google Shape;1020;p46"/>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6"/>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6"/>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46"/>
            <p:cNvGrpSpPr/>
            <p:nvPr/>
          </p:nvGrpSpPr>
          <p:grpSpPr>
            <a:xfrm>
              <a:off x="2019021" y="3719234"/>
              <a:ext cx="80180" cy="479631"/>
              <a:chOff x="2019021" y="3719234"/>
              <a:chExt cx="80180" cy="479631"/>
            </a:xfrm>
          </p:grpSpPr>
          <p:sp>
            <p:nvSpPr>
              <p:cNvPr id="1024" name="Google Shape;1024;p46"/>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6"/>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6"/>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46"/>
            <p:cNvGrpSpPr/>
            <p:nvPr/>
          </p:nvGrpSpPr>
          <p:grpSpPr>
            <a:xfrm>
              <a:off x="1928250" y="3769723"/>
              <a:ext cx="80392" cy="431573"/>
              <a:chOff x="1928250" y="3769723"/>
              <a:chExt cx="80392" cy="431573"/>
            </a:xfrm>
          </p:grpSpPr>
          <p:sp>
            <p:nvSpPr>
              <p:cNvPr id="1028" name="Google Shape;1028;p46"/>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6"/>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6"/>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 name="Google Shape;1031;p46"/>
            <p:cNvGrpSpPr/>
            <p:nvPr/>
          </p:nvGrpSpPr>
          <p:grpSpPr>
            <a:xfrm>
              <a:off x="1837672" y="3820443"/>
              <a:ext cx="80411" cy="383072"/>
              <a:chOff x="1837672" y="3820443"/>
              <a:chExt cx="80411" cy="383072"/>
            </a:xfrm>
          </p:grpSpPr>
          <p:sp>
            <p:nvSpPr>
              <p:cNvPr id="1032" name="Google Shape;1032;p46"/>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6"/>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6"/>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46"/>
            <p:cNvGrpSpPr/>
            <p:nvPr/>
          </p:nvGrpSpPr>
          <p:grpSpPr>
            <a:xfrm>
              <a:off x="1747113" y="3870912"/>
              <a:ext cx="80411" cy="335034"/>
              <a:chOff x="1747113" y="3870912"/>
              <a:chExt cx="80411" cy="335034"/>
            </a:xfrm>
          </p:grpSpPr>
          <p:sp>
            <p:nvSpPr>
              <p:cNvPr id="1036" name="Google Shape;1036;p46"/>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6"/>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6"/>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46"/>
            <p:cNvGrpSpPr/>
            <p:nvPr/>
          </p:nvGrpSpPr>
          <p:grpSpPr>
            <a:xfrm>
              <a:off x="1656341" y="3921632"/>
              <a:ext cx="80392" cy="286532"/>
              <a:chOff x="1656341" y="3921632"/>
              <a:chExt cx="80392" cy="286532"/>
            </a:xfrm>
          </p:grpSpPr>
          <p:sp>
            <p:nvSpPr>
              <p:cNvPr id="1040" name="Google Shape;1040;p46"/>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6"/>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6"/>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46"/>
            <p:cNvGrpSpPr/>
            <p:nvPr/>
          </p:nvGrpSpPr>
          <p:grpSpPr>
            <a:xfrm>
              <a:off x="1565763" y="3972101"/>
              <a:ext cx="80411" cy="238494"/>
              <a:chOff x="1565763" y="3972101"/>
              <a:chExt cx="80411" cy="238494"/>
            </a:xfrm>
          </p:grpSpPr>
          <p:sp>
            <p:nvSpPr>
              <p:cNvPr id="1044" name="Google Shape;1044;p46"/>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6"/>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6"/>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46"/>
            <p:cNvGrpSpPr/>
            <p:nvPr/>
          </p:nvGrpSpPr>
          <p:grpSpPr>
            <a:xfrm>
              <a:off x="1475204" y="4022821"/>
              <a:ext cx="80392" cy="189993"/>
              <a:chOff x="1475204" y="4022821"/>
              <a:chExt cx="80392" cy="189993"/>
            </a:xfrm>
          </p:grpSpPr>
          <p:sp>
            <p:nvSpPr>
              <p:cNvPr id="1048" name="Google Shape;1048;p46"/>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6"/>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6"/>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6"/>
            <p:cNvGrpSpPr/>
            <p:nvPr/>
          </p:nvGrpSpPr>
          <p:grpSpPr>
            <a:xfrm>
              <a:off x="1384645" y="4073310"/>
              <a:ext cx="80180" cy="141935"/>
              <a:chOff x="1384645" y="4073310"/>
              <a:chExt cx="80180" cy="141935"/>
            </a:xfrm>
          </p:grpSpPr>
          <p:sp>
            <p:nvSpPr>
              <p:cNvPr id="1052" name="Google Shape;1052;p46"/>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6"/>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6"/>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46"/>
            <p:cNvGrpSpPr/>
            <p:nvPr/>
          </p:nvGrpSpPr>
          <p:grpSpPr>
            <a:xfrm>
              <a:off x="1293855" y="4123779"/>
              <a:ext cx="80411" cy="93684"/>
              <a:chOff x="1293855" y="4123779"/>
              <a:chExt cx="80411" cy="93684"/>
            </a:xfrm>
          </p:grpSpPr>
          <p:sp>
            <p:nvSpPr>
              <p:cNvPr id="1056" name="Google Shape;1056;p46"/>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6"/>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6"/>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9" name="Google Shape;1059;p46"/>
          <p:cNvGrpSpPr/>
          <p:nvPr/>
        </p:nvGrpSpPr>
        <p:grpSpPr>
          <a:xfrm>
            <a:off x="6906078" y="1307440"/>
            <a:ext cx="576155" cy="321661"/>
            <a:chOff x="2306421" y="3721685"/>
            <a:chExt cx="888169" cy="495779"/>
          </a:xfrm>
        </p:grpSpPr>
        <p:grpSp>
          <p:nvGrpSpPr>
            <p:cNvPr id="1060" name="Google Shape;1060;p46"/>
            <p:cNvGrpSpPr/>
            <p:nvPr/>
          </p:nvGrpSpPr>
          <p:grpSpPr>
            <a:xfrm>
              <a:off x="3123054" y="3721685"/>
              <a:ext cx="71537" cy="495779"/>
              <a:chOff x="3123054" y="3721685"/>
              <a:chExt cx="71537" cy="495779"/>
            </a:xfrm>
          </p:grpSpPr>
          <p:sp>
            <p:nvSpPr>
              <p:cNvPr id="1061" name="Google Shape;1061;p46"/>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6"/>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6"/>
            <p:cNvGrpSpPr/>
            <p:nvPr/>
          </p:nvGrpSpPr>
          <p:grpSpPr>
            <a:xfrm>
              <a:off x="3032475" y="3769067"/>
              <a:ext cx="71324" cy="448396"/>
              <a:chOff x="3032475" y="3769067"/>
              <a:chExt cx="71324" cy="448396"/>
            </a:xfrm>
          </p:grpSpPr>
          <p:sp>
            <p:nvSpPr>
              <p:cNvPr id="1064" name="Google Shape;1064;p46"/>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6"/>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6"/>
            <p:cNvGrpSpPr/>
            <p:nvPr/>
          </p:nvGrpSpPr>
          <p:grpSpPr>
            <a:xfrm>
              <a:off x="2941704" y="3816218"/>
              <a:ext cx="71305" cy="401245"/>
              <a:chOff x="2941704" y="3816218"/>
              <a:chExt cx="71305" cy="401245"/>
            </a:xfrm>
          </p:grpSpPr>
          <p:sp>
            <p:nvSpPr>
              <p:cNvPr id="1067" name="Google Shape;1067;p46"/>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6"/>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46"/>
            <p:cNvGrpSpPr/>
            <p:nvPr/>
          </p:nvGrpSpPr>
          <p:grpSpPr>
            <a:xfrm>
              <a:off x="2850914" y="3863600"/>
              <a:ext cx="71324" cy="353863"/>
              <a:chOff x="2850914" y="3863600"/>
              <a:chExt cx="71324" cy="353863"/>
            </a:xfrm>
          </p:grpSpPr>
          <p:sp>
            <p:nvSpPr>
              <p:cNvPr id="1070" name="Google Shape;1070;p46"/>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46"/>
            <p:cNvGrpSpPr/>
            <p:nvPr/>
          </p:nvGrpSpPr>
          <p:grpSpPr>
            <a:xfrm>
              <a:off x="2760123" y="3910770"/>
              <a:ext cx="71537" cy="306693"/>
              <a:chOff x="2760123" y="3910770"/>
              <a:chExt cx="71537" cy="306693"/>
            </a:xfrm>
          </p:grpSpPr>
          <p:sp>
            <p:nvSpPr>
              <p:cNvPr id="1073" name="Google Shape;1073;p46"/>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46"/>
            <p:cNvGrpSpPr/>
            <p:nvPr/>
          </p:nvGrpSpPr>
          <p:grpSpPr>
            <a:xfrm>
              <a:off x="2669352" y="3958153"/>
              <a:ext cx="71537" cy="259310"/>
              <a:chOff x="2669352" y="3958153"/>
              <a:chExt cx="71537" cy="259310"/>
            </a:xfrm>
          </p:grpSpPr>
          <p:sp>
            <p:nvSpPr>
              <p:cNvPr id="1076" name="Google Shape;1076;p46"/>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6"/>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46"/>
            <p:cNvGrpSpPr/>
            <p:nvPr/>
          </p:nvGrpSpPr>
          <p:grpSpPr>
            <a:xfrm>
              <a:off x="2578561" y="4005323"/>
              <a:ext cx="71537" cy="212140"/>
              <a:chOff x="2578561" y="4005323"/>
              <a:chExt cx="71537" cy="212140"/>
            </a:xfrm>
          </p:grpSpPr>
          <p:sp>
            <p:nvSpPr>
              <p:cNvPr id="1079" name="Google Shape;1079;p46"/>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6"/>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46"/>
            <p:cNvGrpSpPr/>
            <p:nvPr/>
          </p:nvGrpSpPr>
          <p:grpSpPr>
            <a:xfrm>
              <a:off x="2488002" y="4052705"/>
              <a:ext cx="71305" cy="164758"/>
              <a:chOff x="2488002" y="4052705"/>
              <a:chExt cx="71305" cy="164758"/>
            </a:xfrm>
          </p:grpSpPr>
          <p:sp>
            <p:nvSpPr>
              <p:cNvPr id="1082" name="Google Shape;1082;p46"/>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6"/>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46"/>
            <p:cNvGrpSpPr/>
            <p:nvPr/>
          </p:nvGrpSpPr>
          <p:grpSpPr>
            <a:xfrm>
              <a:off x="2397212" y="4100088"/>
              <a:ext cx="71537" cy="117376"/>
              <a:chOff x="2397212" y="4100088"/>
              <a:chExt cx="71537" cy="117376"/>
            </a:xfrm>
          </p:grpSpPr>
          <p:sp>
            <p:nvSpPr>
              <p:cNvPr id="1085" name="Google Shape;1085;p46"/>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6"/>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6"/>
            <p:cNvGrpSpPr/>
            <p:nvPr/>
          </p:nvGrpSpPr>
          <p:grpSpPr>
            <a:xfrm>
              <a:off x="2306421" y="4147258"/>
              <a:ext cx="71537" cy="70205"/>
              <a:chOff x="2306421" y="4147258"/>
              <a:chExt cx="71537" cy="70205"/>
            </a:xfrm>
          </p:grpSpPr>
          <p:sp>
            <p:nvSpPr>
              <p:cNvPr id="1088" name="Google Shape;1088;p46"/>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6"/>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0" name="Google Shape;1090;p46"/>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6"/>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6"/>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6"/>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6"/>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6"/>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 name="Google Shape;1125;p46"/>
          <p:cNvGrpSpPr/>
          <p:nvPr/>
        </p:nvGrpSpPr>
        <p:grpSpPr>
          <a:xfrm>
            <a:off x="6227888" y="1898371"/>
            <a:ext cx="1882438" cy="1143564"/>
            <a:chOff x="2529950" y="4155175"/>
            <a:chExt cx="1137425" cy="690975"/>
          </a:xfrm>
        </p:grpSpPr>
        <p:sp>
          <p:nvSpPr>
            <p:cNvPr id="1126" name="Google Shape;1126;p46"/>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6"/>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6"/>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6"/>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6"/>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6"/>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6"/>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6"/>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6"/>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6"/>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6"/>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6"/>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6"/>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6"/>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6"/>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6"/>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6"/>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6"/>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6"/>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6"/>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6"/>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6"/>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6"/>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6"/>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6"/>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6"/>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6"/>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6"/>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6"/>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6"/>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6"/>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6"/>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6"/>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6"/>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6"/>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6"/>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6"/>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6"/>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6"/>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6"/>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6"/>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6"/>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6"/>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6"/>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6"/>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6"/>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6"/>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6"/>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6"/>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6"/>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6"/>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6"/>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6"/>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6"/>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6"/>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6"/>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6"/>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6"/>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6"/>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6"/>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6"/>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6"/>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6"/>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6"/>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6"/>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6"/>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6"/>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6"/>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6"/>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6"/>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6"/>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6"/>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6"/>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6"/>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6"/>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6"/>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6"/>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6"/>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6"/>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6"/>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6"/>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6"/>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6"/>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6"/>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6"/>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6"/>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6"/>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6"/>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6"/>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6"/>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6"/>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6"/>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6"/>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6"/>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6"/>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6"/>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6"/>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6"/>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6"/>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6"/>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6"/>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6"/>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6"/>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6"/>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6"/>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6"/>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6"/>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6"/>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6"/>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6"/>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6"/>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6"/>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6"/>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6"/>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6"/>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6"/>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6"/>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6"/>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6"/>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6"/>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6"/>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6"/>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6"/>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6"/>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6"/>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6"/>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6"/>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6"/>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6"/>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6"/>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6"/>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6"/>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6"/>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6"/>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6"/>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6"/>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6"/>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6"/>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6"/>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6"/>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6"/>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6"/>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6"/>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6"/>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6"/>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6"/>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6"/>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6"/>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6"/>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6"/>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6"/>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6"/>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6"/>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6"/>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6"/>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6"/>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6"/>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6"/>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6"/>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6"/>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6"/>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6"/>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6"/>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6"/>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6"/>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6"/>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6"/>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6"/>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6"/>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6"/>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6"/>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6"/>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6"/>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6"/>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6"/>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6"/>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6"/>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6"/>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6"/>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6"/>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6"/>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6"/>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6"/>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6"/>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6"/>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6"/>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6"/>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6"/>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6"/>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6"/>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6"/>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6"/>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6"/>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6"/>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6"/>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6"/>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6"/>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6"/>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6"/>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6"/>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6"/>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6"/>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6"/>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6"/>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6"/>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6"/>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6"/>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6"/>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6"/>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6"/>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6"/>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6"/>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6"/>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6"/>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6"/>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6"/>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6"/>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6"/>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6"/>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6"/>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6"/>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6"/>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6"/>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6"/>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6"/>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6"/>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6"/>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6"/>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6"/>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6"/>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6"/>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6"/>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6"/>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6"/>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6"/>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6"/>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6"/>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6"/>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6"/>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6"/>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6"/>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6"/>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6"/>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6"/>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6"/>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6"/>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6"/>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6"/>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6"/>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6"/>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6"/>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6"/>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6"/>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6"/>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6"/>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6"/>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6"/>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6"/>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6"/>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6"/>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6"/>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6"/>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6"/>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6"/>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6"/>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6"/>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6"/>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6"/>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6"/>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6"/>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6"/>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6"/>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6"/>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6"/>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6"/>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6"/>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6"/>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6"/>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6"/>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6"/>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6"/>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6"/>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6"/>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6"/>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6"/>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6"/>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6"/>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6"/>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6"/>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6"/>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6"/>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6"/>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6"/>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6"/>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6"/>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6"/>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6"/>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6"/>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6"/>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6"/>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6"/>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6"/>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6"/>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6"/>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6"/>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6"/>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6"/>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6"/>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6"/>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6"/>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6"/>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6"/>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6"/>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6"/>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6"/>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6"/>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6"/>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6"/>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6"/>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6"/>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6"/>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6"/>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6"/>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6"/>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6"/>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6"/>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6"/>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6"/>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6"/>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6"/>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6"/>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6"/>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6"/>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6"/>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6"/>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6"/>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6"/>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6"/>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6"/>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6"/>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6"/>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6"/>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6"/>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6"/>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6"/>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6"/>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6"/>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6"/>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6"/>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6"/>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6"/>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6"/>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6"/>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6"/>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6"/>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6"/>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6"/>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6"/>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6"/>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6"/>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6"/>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6"/>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6"/>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6"/>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6"/>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6"/>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6"/>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6"/>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6"/>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6"/>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6"/>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6"/>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6"/>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6"/>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6"/>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6"/>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6"/>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6"/>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6"/>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6"/>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6"/>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6"/>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6"/>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6"/>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6"/>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6"/>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6"/>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6"/>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6"/>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6"/>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6"/>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6"/>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6"/>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6"/>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6"/>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6"/>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6"/>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6"/>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6"/>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6"/>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6"/>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6"/>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6"/>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6"/>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6"/>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6"/>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6"/>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6"/>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6"/>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6"/>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6"/>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6"/>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6"/>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6"/>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6"/>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6"/>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6"/>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6"/>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6"/>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6"/>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6"/>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6"/>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6"/>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6"/>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6"/>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6"/>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6"/>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6"/>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6"/>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6"/>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6"/>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6"/>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6"/>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6"/>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6"/>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6"/>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6"/>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6"/>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6"/>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6"/>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6"/>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6"/>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6"/>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6"/>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6"/>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6"/>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6"/>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6"/>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6"/>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6"/>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6"/>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6"/>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6"/>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6"/>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6"/>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6"/>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6"/>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6"/>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6"/>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6"/>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6"/>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6"/>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6"/>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6"/>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6"/>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6"/>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6"/>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6"/>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6"/>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6"/>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6"/>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6"/>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6"/>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6"/>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6"/>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6"/>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6"/>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6"/>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6"/>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6"/>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6"/>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6"/>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6"/>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6"/>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6"/>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6"/>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6"/>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6"/>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6"/>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6"/>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6"/>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6"/>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6"/>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6"/>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6"/>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6"/>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6"/>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6"/>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6"/>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6"/>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6"/>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6"/>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6"/>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6"/>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6"/>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6"/>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6"/>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6"/>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6"/>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6"/>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6"/>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6"/>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6"/>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6"/>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6"/>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6"/>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6"/>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6"/>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6"/>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6"/>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6"/>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6"/>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6"/>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6"/>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6"/>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6"/>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6"/>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6"/>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6"/>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6"/>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6"/>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6"/>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6"/>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6"/>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6"/>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6"/>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6"/>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6"/>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6"/>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6"/>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6"/>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6"/>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6"/>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6"/>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6"/>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6"/>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6"/>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6"/>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6"/>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6"/>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6"/>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6"/>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6"/>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6"/>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6"/>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6"/>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6"/>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6"/>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6"/>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6"/>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6"/>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6"/>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6"/>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6"/>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6"/>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6"/>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6"/>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6"/>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6"/>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6"/>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6"/>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6"/>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6"/>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6"/>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6"/>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6"/>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6"/>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6"/>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6"/>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6"/>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6"/>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6"/>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6"/>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6"/>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6"/>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6"/>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6"/>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6"/>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6"/>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6"/>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6"/>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6"/>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6"/>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6"/>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6"/>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6"/>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6"/>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6"/>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6"/>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6"/>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6"/>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6"/>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6"/>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6"/>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6"/>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6"/>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6"/>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6"/>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6"/>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6"/>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6"/>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6"/>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6"/>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6"/>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6"/>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6"/>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6"/>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6"/>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6"/>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6"/>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6"/>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6"/>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6"/>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6"/>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6"/>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6"/>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6"/>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6"/>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6"/>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6"/>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6"/>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6"/>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6"/>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6"/>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6"/>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6"/>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6"/>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6"/>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6"/>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6"/>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6"/>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6"/>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6"/>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6"/>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6"/>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6"/>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6"/>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6"/>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6"/>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6"/>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6"/>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6"/>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6"/>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6"/>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6"/>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6"/>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6"/>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6"/>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6"/>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6"/>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6"/>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6"/>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6"/>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6"/>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6"/>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6"/>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6"/>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6"/>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6"/>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6"/>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6"/>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6"/>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6"/>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6"/>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6"/>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6"/>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6"/>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6"/>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6"/>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6"/>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6"/>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6"/>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6"/>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6"/>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6"/>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6"/>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6"/>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6"/>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6"/>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6"/>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6"/>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6"/>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6"/>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6"/>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6"/>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6"/>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6"/>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6"/>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6"/>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6"/>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6"/>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6"/>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6"/>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6"/>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6"/>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6"/>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6"/>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6"/>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6"/>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6"/>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6"/>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6"/>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6"/>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6"/>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6"/>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6"/>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6"/>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6"/>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6"/>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6"/>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6"/>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6"/>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6"/>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6"/>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6"/>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6"/>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6"/>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6"/>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6"/>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6"/>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6"/>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6"/>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6"/>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6"/>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6"/>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6"/>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6"/>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6"/>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6"/>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6"/>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6"/>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46"/>
          <p:cNvGrpSpPr/>
          <p:nvPr/>
        </p:nvGrpSpPr>
        <p:grpSpPr>
          <a:xfrm>
            <a:off x="3739420" y="2325786"/>
            <a:ext cx="299053" cy="288720"/>
            <a:chOff x="2127141" y="3043500"/>
            <a:chExt cx="422629" cy="408027"/>
          </a:xfrm>
        </p:grpSpPr>
        <p:grpSp>
          <p:nvGrpSpPr>
            <p:cNvPr id="2080" name="Google Shape;2080;p46"/>
            <p:cNvGrpSpPr/>
            <p:nvPr/>
          </p:nvGrpSpPr>
          <p:grpSpPr>
            <a:xfrm>
              <a:off x="2127141" y="3048223"/>
              <a:ext cx="418743" cy="403304"/>
              <a:chOff x="2101363" y="3048223"/>
              <a:chExt cx="418743" cy="403304"/>
            </a:xfrm>
          </p:grpSpPr>
          <p:sp>
            <p:nvSpPr>
              <p:cNvPr id="2081" name="Google Shape;2081;p46"/>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6"/>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3" name="Google Shape;2083;p46"/>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6"/>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46"/>
          <p:cNvGrpSpPr/>
          <p:nvPr/>
        </p:nvGrpSpPr>
        <p:grpSpPr>
          <a:xfrm>
            <a:off x="6204707" y="3202278"/>
            <a:ext cx="1928879" cy="1118124"/>
            <a:chOff x="1397225" y="1410350"/>
            <a:chExt cx="4786300" cy="2774500"/>
          </a:xfrm>
        </p:grpSpPr>
        <p:grpSp>
          <p:nvGrpSpPr>
            <p:cNvPr id="2086" name="Google Shape;2086;p46"/>
            <p:cNvGrpSpPr/>
            <p:nvPr/>
          </p:nvGrpSpPr>
          <p:grpSpPr>
            <a:xfrm>
              <a:off x="4293400" y="2574725"/>
              <a:ext cx="84425" cy="80100"/>
              <a:chOff x="4293400" y="2574725"/>
              <a:chExt cx="84425" cy="80100"/>
            </a:xfrm>
          </p:grpSpPr>
          <p:sp>
            <p:nvSpPr>
              <p:cNvPr id="2087" name="Google Shape;2087;p4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088" name="Google Shape;2088;p4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46"/>
            <p:cNvGrpSpPr/>
            <p:nvPr/>
          </p:nvGrpSpPr>
          <p:grpSpPr>
            <a:xfrm>
              <a:off x="4000175" y="1462675"/>
              <a:ext cx="1917275" cy="1140875"/>
              <a:chOff x="4000175" y="1462675"/>
              <a:chExt cx="1917275" cy="1140875"/>
            </a:xfrm>
          </p:grpSpPr>
          <p:sp>
            <p:nvSpPr>
              <p:cNvPr id="2090" name="Google Shape;2090;p4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091" name="Google Shape;2091;p46"/>
              <p:cNvGrpSpPr/>
              <p:nvPr/>
            </p:nvGrpSpPr>
            <p:grpSpPr>
              <a:xfrm>
                <a:off x="4000175" y="1462675"/>
                <a:ext cx="1917275" cy="1140875"/>
                <a:chOff x="4000175" y="1462675"/>
                <a:chExt cx="1917275" cy="1140875"/>
              </a:xfrm>
            </p:grpSpPr>
            <p:sp>
              <p:nvSpPr>
                <p:cNvPr id="2092" name="Google Shape;2092;p4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093" name="Google Shape;2093;p4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98" name="Google Shape;2098;p46"/>
            <p:cNvGrpSpPr/>
            <p:nvPr/>
          </p:nvGrpSpPr>
          <p:grpSpPr>
            <a:xfrm>
              <a:off x="3960625" y="2587825"/>
              <a:ext cx="94050" cy="104125"/>
              <a:chOff x="3960625" y="2587825"/>
              <a:chExt cx="94050" cy="104125"/>
            </a:xfrm>
          </p:grpSpPr>
          <p:sp>
            <p:nvSpPr>
              <p:cNvPr id="2099" name="Google Shape;2099;p4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100" name="Google Shape;2100;p4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46"/>
            <p:cNvGrpSpPr/>
            <p:nvPr/>
          </p:nvGrpSpPr>
          <p:grpSpPr>
            <a:xfrm>
              <a:off x="3765350" y="2500900"/>
              <a:ext cx="173600" cy="187925"/>
              <a:chOff x="3765350" y="2500900"/>
              <a:chExt cx="173600" cy="187925"/>
            </a:xfrm>
          </p:grpSpPr>
          <p:sp>
            <p:nvSpPr>
              <p:cNvPr id="2102" name="Google Shape;2102;p4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103" name="Google Shape;2103;p4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 name="Google Shape;2108;p46"/>
            <p:cNvGrpSpPr/>
            <p:nvPr/>
          </p:nvGrpSpPr>
          <p:grpSpPr>
            <a:xfrm>
              <a:off x="3750475" y="2481850"/>
              <a:ext cx="85125" cy="51800"/>
              <a:chOff x="3750475" y="2481850"/>
              <a:chExt cx="85125" cy="51800"/>
            </a:xfrm>
          </p:grpSpPr>
          <p:sp>
            <p:nvSpPr>
              <p:cNvPr id="2109" name="Google Shape;2109;p4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111" name="Google Shape;2111;p46"/>
            <p:cNvGrpSpPr/>
            <p:nvPr/>
          </p:nvGrpSpPr>
          <p:grpSpPr>
            <a:xfrm>
              <a:off x="3627175" y="2432450"/>
              <a:ext cx="172100" cy="169075"/>
              <a:chOff x="3627175" y="2432450"/>
              <a:chExt cx="172100" cy="169075"/>
            </a:xfrm>
          </p:grpSpPr>
          <p:sp>
            <p:nvSpPr>
              <p:cNvPr id="2112" name="Google Shape;2112;p4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114" name="Google Shape;2114;p4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115" name="Google Shape;2115;p46"/>
            <p:cNvGrpSpPr/>
            <p:nvPr/>
          </p:nvGrpSpPr>
          <p:grpSpPr>
            <a:xfrm>
              <a:off x="3561536" y="2585450"/>
              <a:ext cx="61539" cy="99045"/>
              <a:chOff x="3561536" y="2585450"/>
              <a:chExt cx="61539" cy="99045"/>
            </a:xfrm>
          </p:grpSpPr>
          <p:sp>
            <p:nvSpPr>
              <p:cNvPr id="2116" name="Google Shape;2116;p4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118" name="Google Shape;2118;p46"/>
            <p:cNvGrpSpPr/>
            <p:nvPr/>
          </p:nvGrpSpPr>
          <p:grpSpPr>
            <a:xfrm>
              <a:off x="3906325" y="1984500"/>
              <a:ext cx="156075" cy="262825"/>
              <a:chOff x="3906325" y="1984500"/>
              <a:chExt cx="156075" cy="262825"/>
            </a:xfrm>
          </p:grpSpPr>
          <p:sp>
            <p:nvSpPr>
              <p:cNvPr id="2119" name="Google Shape;2119;p4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120" name="Google Shape;2120;p4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46"/>
            <p:cNvGrpSpPr/>
            <p:nvPr/>
          </p:nvGrpSpPr>
          <p:grpSpPr>
            <a:xfrm>
              <a:off x="1397225" y="1637375"/>
              <a:ext cx="1401575" cy="1228250"/>
              <a:chOff x="1397225" y="1637375"/>
              <a:chExt cx="1401575" cy="1228250"/>
            </a:xfrm>
          </p:grpSpPr>
          <p:sp>
            <p:nvSpPr>
              <p:cNvPr id="2122" name="Google Shape;2122;p4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123" name="Google Shape;2123;p46"/>
              <p:cNvGrpSpPr/>
              <p:nvPr/>
            </p:nvGrpSpPr>
            <p:grpSpPr>
              <a:xfrm>
                <a:off x="1397225" y="1637375"/>
                <a:ext cx="1398775" cy="1228250"/>
                <a:chOff x="1397225" y="1637375"/>
                <a:chExt cx="1398775" cy="1228250"/>
              </a:xfrm>
            </p:grpSpPr>
            <p:sp>
              <p:nvSpPr>
                <p:cNvPr id="2124" name="Google Shape;2124;p4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26" name="Google Shape;2126;p46"/>
            <p:cNvGrpSpPr/>
            <p:nvPr/>
          </p:nvGrpSpPr>
          <p:grpSpPr>
            <a:xfrm>
              <a:off x="2605700" y="3152850"/>
              <a:ext cx="594125" cy="616250"/>
              <a:chOff x="2605700" y="3152850"/>
              <a:chExt cx="594125" cy="616250"/>
            </a:xfrm>
          </p:grpSpPr>
          <p:sp>
            <p:nvSpPr>
              <p:cNvPr id="2127" name="Google Shape;2127;p4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128" name="Google Shape;2128;p4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 name="Google Shape;2129;p46"/>
            <p:cNvGrpSpPr/>
            <p:nvPr/>
          </p:nvGrpSpPr>
          <p:grpSpPr>
            <a:xfrm>
              <a:off x="2680375" y="3423800"/>
              <a:ext cx="182975" cy="761050"/>
              <a:chOff x="2680375" y="3423800"/>
              <a:chExt cx="182975" cy="761050"/>
            </a:xfrm>
          </p:grpSpPr>
          <p:sp>
            <p:nvSpPr>
              <p:cNvPr id="2130" name="Google Shape;2130;p4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131" name="Google Shape;2131;p4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46"/>
            <p:cNvGrpSpPr/>
            <p:nvPr/>
          </p:nvGrpSpPr>
          <p:grpSpPr>
            <a:xfrm>
              <a:off x="3918000" y="3561900"/>
              <a:ext cx="236225" cy="207100"/>
              <a:chOff x="3918000" y="3561900"/>
              <a:chExt cx="236225" cy="207100"/>
            </a:xfrm>
          </p:grpSpPr>
          <p:sp>
            <p:nvSpPr>
              <p:cNvPr id="2133" name="Google Shape;2133;p4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134" name="Google Shape;2134;p4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5" name="Google Shape;2135;p46"/>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6"/>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6"/>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8" name="Google Shape;2138;p46"/>
            <p:cNvGrpSpPr/>
            <p:nvPr/>
          </p:nvGrpSpPr>
          <p:grpSpPr>
            <a:xfrm>
              <a:off x="1922950" y="1410350"/>
              <a:ext cx="1252825" cy="1162875"/>
              <a:chOff x="1922950" y="1410350"/>
              <a:chExt cx="1252825" cy="1162875"/>
            </a:xfrm>
          </p:grpSpPr>
          <p:sp>
            <p:nvSpPr>
              <p:cNvPr id="2139" name="Google Shape;2139;p4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5" name="Google Shape;2155;p46"/>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6"/>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6"/>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6"/>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6"/>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6"/>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6"/>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6"/>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6"/>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6"/>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6"/>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6"/>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6"/>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6"/>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6"/>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6"/>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6"/>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6"/>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6"/>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6"/>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6"/>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6"/>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7" name="Google Shape;2177;p46"/>
            <p:cNvGrpSpPr/>
            <p:nvPr/>
          </p:nvGrpSpPr>
          <p:grpSpPr>
            <a:xfrm>
              <a:off x="2711750" y="3572300"/>
              <a:ext cx="230725" cy="598425"/>
              <a:chOff x="2711750" y="3572300"/>
              <a:chExt cx="230725" cy="598425"/>
            </a:xfrm>
          </p:grpSpPr>
          <p:sp>
            <p:nvSpPr>
              <p:cNvPr id="2178" name="Google Shape;2178;p4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0" name="Google Shape;2180;p46"/>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1" name="Google Shape;2181;p46"/>
            <p:cNvGrpSpPr/>
            <p:nvPr/>
          </p:nvGrpSpPr>
          <p:grpSpPr>
            <a:xfrm>
              <a:off x="3781475" y="1624825"/>
              <a:ext cx="153300" cy="166375"/>
              <a:chOff x="3781475" y="1624825"/>
              <a:chExt cx="153300" cy="166375"/>
            </a:xfrm>
          </p:grpSpPr>
          <p:sp>
            <p:nvSpPr>
              <p:cNvPr id="2182" name="Google Shape;2182;p4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6" name="Google Shape;2186;p46"/>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6"/>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6"/>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6"/>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6"/>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6"/>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6"/>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3" name="Google Shape;2193;p46"/>
            <p:cNvGrpSpPr/>
            <p:nvPr/>
          </p:nvGrpSpPr>
          <p:grpSpPr>
            <a:xfrm>
              <a:off x="5068275" y="3161675"/>
              <a:ext cx="664875" cy="222850"/>
              <a:chOff x="5068275" y="3161675"/>
              <a:chExt cx="664875" cy="222850"/>
            </a:xfrm>
          </p:grpSpPr>
          <p:sp>
            <p:nvSpPr>
              <p:cNvPr id="2194" name="Google Shape;2194;p4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8" name="Google Shape;2198;p46"/>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6"/>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6"/>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6"/>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6"/>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6"/>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6"/>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6"/>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6"/>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6"/>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6"/>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6"/>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6"/>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6"/>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6"/>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6"/>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6"/>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6"/>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6"/>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6"/>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6"/>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6"/>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6"/>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6"/>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6"/>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6"/>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6"/>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6"/>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6"/>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7" name="Google Shape;2227;p46"/>
            <p:cNvGrpSpPr/>
            <p:nvPr/>
          </p:nvGrpSpPr>
          <p:grpSpPr>
            <a:xfrm>
              <a:off x="3586375" y="2281300"/>
              <a:ext cx="125025" cy="175275"/>
              <a:chOff x="3586375" y="2281300"/>
              <a:chExt cx="125025" cy="175275"/>
            </a:xfrm>
          </p:grpSpPr>
          <p:sp>
            <p:nvSpPr>
              <p:cNvPr id="2228" name="Google Shape;2228;p4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0" name="Google Shape;2230;p46"/>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1" name="Google Shape;2231;p46"/>
            <p:cNvGrpSpPr/>
            <p:nvPr/>
          </p:nvGrpSpPr>
          <p:grpSpPr>
            <a:xfrm>
              <a:off x="5298975" y="3412225"/>
              <a:ext cx="576450" cy="616225"/>
              <a:chOff x="5298975" y="3412225"/>
              <a:chExt cx="576450" cy="616225"/>
            </a:xfrm>
          </p:grpSpPr>
          <p:sp>
            <p:nvSpPr>
              <p:cNvPr id="2232" name="Google Shape;2232;p4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 name="Google Shape;2234;p46"/>
            <p:cNvGrpSpPr/>
            <p:nvPr/>
          </p:nvGrpSpPr>
          <p:grpSpPr>
            <a:xfrm>
              <a:off x="5952300" y="3852150"/>
              <a:ext cx="231225" cy="287200"/>
              <a:chOff x="5952300" y="3852150"/>
              <a:chExt cx="231225" cy="287200"/>
            </a:xfrm>
          </p:grpSpPr>
          <p:sp>
            <p:nvSpPr>
              <p:cNvPr id="2235" name="Google Shape;2235;p4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7" name="Google Shape;2237;p46"/>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6"/>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6"/>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6"/>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6"/>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6"/>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6"/>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6"/>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5" name="Google Shape;2245;p46"/>
            <p:cNvGrpSpPr/>
            <p:nvPr/>
          </p:nvGrpSpPr>
          <p:grpSpPr>
            <a:xfrm>
              <a:off x="4842300" y="3099950"/>
              <a:ext cx="31425" cy="59650"/>
              <a:chOff x="4842300" y="3099950"/>
              <a:chExt cx="31425" cy="59650"/>
            </a:xfrm>
          </p:grpSpPr>
          <p:sp>
            <p:nvSpPr>
              <p:cNvPr id="2246" name="Google Shape;2246;p4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0" name="Google Shape;2250;p46"/>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6"/>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6"/>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6"/>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6"/>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6"/>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6"/>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6"/>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8" name="Google Shape;2258;p46"/>
            <p:cNvGrpSpPr/>
            <p:nvPr/>
          </p:nvGrpSpPr>
          <p:grpSpPr>
            <a:xfrm>
              <a:off x="3866750" y="2520350"/>
              <a:ext cx="78475" cy="60700"/>
              <a:chOff x="3866750" y="2520350"/>
              <a:chExt cx="78475" cy="60700"/>
            </a:xfrm>
          </p:grpSpPr>
          <p:sp>
            <p:nvSpPr>
              <p:cNvPr id="2259" name="Google Shape;2259;p4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3" name="Google Shape;2263;p46"/>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6"/>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6"/>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6"/>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6"/>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6"/>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6"/>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6"/>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6"/>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6"/>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6"/>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6"/>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6"/>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6"/>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6"/>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6"/>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6"/>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6"/>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6"/>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6"/>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6"/>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6"/>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6"/>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6"/>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6"/>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6"/>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6"/>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6"/>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6"/>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6"/>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6"/>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6"/>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6"/>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6"/>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6"/>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6"/>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6"/>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6"/>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6"/>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6"/>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6"/>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6"/>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5" name="Google Shape;2305;p46"/>
            <p:cNvGrpSpPr/>
            <p:nvPr/>
          </p:nvGrpSpPr>
          <p:grpSpPr>
            <a:xfrm>
              <a:off x="3450375" y="3038225"/>
              <a:ext cx="132875" cy="99400"/>
              <a:chOff x="3450375" y="3038225"/>
              <a:chExt cx="132875" cy="99400"/>
            </a:xfrm>
          </p:grpSpPr>
          <p:sp>
            <p:nvSpPr>
              <p:cNvPr id="2306" name="Google Shape;2306;p4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8" name="Google Shape;2308;p46"/>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6"/>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6"/>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6"/>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6"/>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6"/>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6"/>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6"/>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6"/>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6"/>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6"/>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6"/>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6"/>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6"/>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6"/>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6"/>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6"/>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6"/>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6"/>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6"/>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6"/>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6"/>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6"/>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6"/>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6"/>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6"/>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6"/>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6"/>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6"/>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6"/>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6"/>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6"/>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6"/>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 name="Google Shape;2343;p46"/>
          <p:cNvGrpSpPr/>
          <p:nvPr/>
        </p:nvGrpSpPr>
        <p:grpSpPr>
          <a:xfrm>
            <a:off x="4073623" y="3195884"/>
            <a:ext cx="1990503" cy="1173794"/>
            <a:chOff x="4714886" y="3271938"/>
            <a:chExt cx="1202721" cy="709241"/>
          </a:xfrm>
        </p:grpSpPr>
        <p:grpSp>
          <p:nvGrpSpPr>
            <p:cNvPr id="2344" name="Google Shape;2344;p46"/>
            <p:cNvGrpSpPr/>
            <p:nvPr/>
          </p:nvGrpSpPr>
          <p:grpSpPr>
            <a:xfrm>
              <a:off x="4714886" y="3271938"/>
              <a:ext cx="1202721" cy="709241"/>
              <a:chOff x="2514225" y="4239175"/>
              <a:chExt cx="2084800" cy="1229400"/>
            </a:xfrm>
          </p:grpSpPr>
          <p:sp>
            <p:nvSpPr>
              <p:cNvPr id="2345" name="Google Shape;2345;p46"/>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6"/>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6"/>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6"/>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6"/>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6"/>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6"/>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6"/>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6"/>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6"/>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6"/>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6"/>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6"/>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6"/>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6"/>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6"/>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6"/>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6"/>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6"/>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6"/>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6"/>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6"/>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6"/>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6"/>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6"/>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6"/>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6"/>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6"/>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6"/>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6"/>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6"/>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6"/>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6"/>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6"/>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6"/>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6"/>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6"/>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6"/>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6"/>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6"/>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6"/>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6"/>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6"/>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6"/>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6"/>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6"/>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6"/>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6"/>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6"/>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6"/>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6"/>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6"/>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6"/>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6"/>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6"/>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6"/>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6"/>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6"/>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6"/>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6"/>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6"/>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6"/>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6"/>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6"/>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6"/>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6"/>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6"/>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6"/>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6"/>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6"/>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6"/>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6"/>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6"/>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6"/>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6"/>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6"/>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6"/>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6"/>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6"/>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6"/>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6"/>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6"/>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6"/>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6"/>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6"/>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6"/>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6"/>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6"/>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6"/>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6"/>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6"/>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6"/>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6"/>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6"/>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6"/>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6"/>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6"/>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6"/>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6"/>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6"/>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6"/>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6"/>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6"/>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6"/>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6"/>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6"/>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6"/>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6"/>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6"/>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6"/>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6"/>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6"/>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6"/>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6"/>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6"/>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6"/>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6"/>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6"/>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6"/>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6"/>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6"/>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6"/>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6"/>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6"/>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6"/>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6"/>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6"/>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6"/>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6"/>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6"/>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6"/>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6"/>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6"/>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6"/>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6"/>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6"/>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6"/>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6"/>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6"/>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6"/>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6"/>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6"/>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6"/>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6"/>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6"/>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6"/>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6"/>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6"/>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6"/>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6"/>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6"/>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6"/>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6"/>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6"/>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6"/>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6"/>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6"/>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6"/>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6"/>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6"/>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6"/>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6"/>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6"/>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6"/>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6"/>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6"/>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6"/>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6"/>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6"/>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6"/>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6"/>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6"/>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6"/>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6"/>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6"/>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6"/>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6"/>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6"/>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6"/>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9" name="Google Shape;2619;p46"/>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0" name="Google Shape;2620;p46"/>
            <p:cNvGrpSpPr/>
            <p:nvPr/>
          </p:nvGrpSpPr>
          <p:grpSpPr>
            <a:xfrm>
              <a:off x="4851510" y="3282978"/>
              <a:ext cx="1028757" cy="669305"/>
              <a:chOff x="2732000" y="1526850"/>
              <a:chExt cx="1783250" cy="1160175"/>
            </a:xfrm>
          </p:grpSpPr>
          <p:sp>
            <p:nvSpPr>
              <p:cNvPr id="2621" name="Google Shape;2621;p46"/>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6"/>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6"/>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6"/>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6"/>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6"/>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6"/>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6"/>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6"/>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6"/>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6"/>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6"/>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6"/>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6"/>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6"/>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6"/>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6"/>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6"/>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6"/>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6"/>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6"/>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6"/>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6"/>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6"/>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6"/>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6"/>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6"/>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6"/>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6"/>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6"/>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6"/>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6"/>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6"/>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6"/>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6"/>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6"/>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57" name="Google Shape;2657;p46"/>
          <p:cNvGrpSpPr/>
          <p:nvPr/>
        </p:nvGrpSpPr>
        <p:grpSpPr>
          <a:xfrm>
            <a:off x="4005100" y="1921297"/>
            <a:ext cx="2127409" cy="1097580"/>
            <a:chOff x="4758945" y="2591412"/>
            <a:chExt cx="1114585" cy="575011"/>
          </a:xfrm>
        </p:grpSpPr>
        <p:grpSp>
          <p:nvGrpSpPr>
            <p:cNvPr id="2658" name="Google Shape;2658;p46"/>
            <p:cNvGrpSpPr/>
            <p:nvPr/>
          </p:nvGrpSpPr>
          <p:grpSpPr>
            <a:xfrm>
              <a:off x="4758945" y="2591412"/>
              <a:ext cx="1114585" cy="575011"/>
              <a:chOff x="4758945" y="2591412"/>
              <a:chExt cx="1114585" cy="575011"/>
            </a:xfrm>
          </p:grpSpPr>
          <p:sp>
            <p:nvSpPr>
              <p:cNvPr id="2659" name="Google Shape;2659;p46"/>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6"/>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6"/>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6"/>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6"/>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6"/>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6"/>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6"/>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6"/>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6"/>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6"/>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6"/>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6"/>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6"/>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6"/>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6"/>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5" name="Google Shape;2675;p46"/>
            <p:cNvGrpSpPr/>
            <p:nvPr/>
          </p:nvGrpSpPr>
          <p:grpSpPr>
            <a:xfrm>
              <a:off x="4760834" y="2594715"/>
              <a:ext cx="1108903" cy="517407"/>
              <a:chOff x="4760834" y="2594715"/>
              <a:chExt cx="1108903" cy="517407"/>
            </a:xfrm>
          </p:grpSpPr>
          <p:sp>
            <p:nvSpPr>
              <p:cNvPr id="2676" name="Google Shape;2676;p46"/>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6"/>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6"/>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6"/>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6"/>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6"/>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6"/>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6"/>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6"/>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6"/>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6"/>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6"/>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6"/>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6"/>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6"/>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6"/>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6"/>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6"/>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6"/>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6"/>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6"/>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6"/>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6"/>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6"/>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6"/>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6"/>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6"/>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6"/>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6"/>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6"/>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6"/>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6"/>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6"/>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6"/>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6"/>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6"/>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6"/>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6"/>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6"/>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6"/>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6"/>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6"/>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6"/>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6"/>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6"/>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6"/>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6"/>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6"/>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6"/>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6"/>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6"/>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6"/>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6"/>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6"/>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6"/>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6"/>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6"/>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6"/>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6"/>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6"/>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6"/>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6"/>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6"/>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6"/>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6"/>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6"/>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6"/>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6"/>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6"/>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6"/>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6"/>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6"/>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6"/>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6"/>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6"/>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6"/>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6"/>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6"/>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6"/>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6"/>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6"/>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6"/>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6"/>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6"/>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6"/>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6"/>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6"/>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6"/>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6"/>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6"/>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6"/>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6"/>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6"/>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6"/>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6"/>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6"/>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6"/>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6"/>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6"/>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6"/>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6"/>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6"/>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6"/>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6"/>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6"/>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6"/>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6"/>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6"/>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6"/>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6"/>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6"/>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6"/>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6"/>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6"/>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6"/>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6"/>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6"/>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6"/>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6"/>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6"/>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6"/>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6"/>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6"/>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6"/>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6"/>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6"/>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6"/>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6"/>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6"/>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6"/>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6"/>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6"/>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6"/>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6"/>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6"/>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6"/>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6"/>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6"/>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6"/>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6"/>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6"/>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6"/>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6"/>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6"/>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6"/>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6"/>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6"/>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6"/>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6"/>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6"/>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6"/>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6"/>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6"/>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6"/>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6"/>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6"/>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6"/>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6"/>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6"/>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6"/>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6"/>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6"/>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6"/>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6"/>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6"/>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6"/>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6"/>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6"/>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6"/>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6"/>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6"/>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6"/>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6"/>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6"/>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6"/>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6"/>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6"/>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6"/>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6"/>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6"/>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6"/>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6"/>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6"/>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6"/>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6"/>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6"/>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6"/>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6"/>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6"/>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6"/>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6"/>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6"/>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6"/>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6"/>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6"/>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6"/>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6"/>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6"/>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6"/>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6"/>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6"/>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6"/>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6"/>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6"/>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6"/>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6"/>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6"/>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6"/>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6"/>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6"/>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6"/>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6"/>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6"/>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6"/>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6"/>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6"/>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6"/>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6"/>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6"/>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6"/>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6"/>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6"/>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6"/>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6"/>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6"/>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6"/>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6"/>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6"/>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6"/>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6"/>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6"/>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6"/>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6"/>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6"/>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6"/>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6"/>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6"/>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6"/>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6"/>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6"/>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6"/>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6"/>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6"/>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6"/>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6"/>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6"/>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6"/>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6"/>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6"/>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6"/>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6"/>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6"/>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6"/>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6"/>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6"/>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6"/>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6"/>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6"/>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6"/>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6"/>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6"/>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6"/>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6"/>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6"/>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6"/>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6"/>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6"/>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6"/>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6"/>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6"/>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6"/>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6"/>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6"/>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6"/>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6"/>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6"/>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6"/>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6"/>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6"/>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6"/>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6"/>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6"/>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6"/>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6"/>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6"/>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6"/>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6"/>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6"/>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6"/>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6"/>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6"/>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6"/>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6"/>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6"/>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6"/>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6"/>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6"/>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6"/>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6"/>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6"/>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6"/>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6"/>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6"/>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6"/>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6"/>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6"/>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6"/>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6"/>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6"/>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6"/>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6"/>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6"/>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6"/>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46"/>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93" name="Shape 2993"/>
        <p:cNvGrpSpPr/>
        <p:nvPr/>
      </p:nvGrpSpPr>
      <p:grpSpPr>
        <a:xfrm>
          <a:off x="0" y="0"/>
          <a:ext cx="0" cy="0"/>
          <a:chOff x="0" y="0"/>
          <a:chExt cx="0" cy="0"/>
        </a:xfrm>
      </p:grpSpPr>
      <p:sp>
        <p:nvSpPr>
          <p:cNvPr id="2994" name="Google Shape;2994;p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995" name="Google Shape;2995;p47"/>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996" name="Google Shape;2996;p47"/>
          <p:cNvGrpSpPr/>
          <p:nvPr/>
        </p:nvGrpSpPr>
        <p:grpSpPr>
          <a:xfrm>
            <a:off x="3241227" y="3813430"/>
            <a:ext cx="509388" cy="508710"/>
            <a:chOff x="3514800" y="5145975"/>
            <a:chExt cx="233525" cy="233225"/>
          </a:xfrm>
        </p:grpSpPr>
        <p:sp>
          <p:nvSpPr>
            <p:cNvPr id="2997" name="Google Shape;2997;p47"/>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7"/>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7"/>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7"/>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7"/>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7"/>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7"/>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7"/>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7"/>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7"/>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7"/>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7"/>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7"/>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0" name="Google Shape;3010;p47"/>
          <p:cNvGrpSpPr/>
          <p:nvPr/>
        </p:nvGrpSpPr>
        <p:grpSpPr>
          <a:xfrm>
            <a:off x="3930816" y="2321361"/>
            <a:ext cx="474294" cy="551291"/>
            <a:chOff x="4727025" y="1332775"/>
            <a:chExt cx="59900" cy="69625"/>
          </a:xfrm>
        </p:grpSpPr>
        <p:sp>
          <p:nvSpPr>
            <p:cNvPr id="3011" name="Google Shape;3011;p4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47"/>
          <p:cNvGrpSpPr/>
          <p:nvPr/>
        </p:nvGrpSpPr>
        <p:grpSpPr>
          <a:xfrm>
            <a:off x="4544472" y="2318491"/>
            <a:ext cx="555653" cy="557031"/>
            <a:chOff x="4820425" y="1329900"/>
            <a:chExt cx="70175" cy="70350"/>
          </a:xfrm>
        </p:grpSpPr>
        <p:sp>
          <p:nvSpPr>
            <p:cNvPr id="3014" name="Google Shape;3014;p4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47"/>
          <p:cNvGrpSpPr/>
          <p:nvPr/>
        </p:nvGrpSpPr>
        <p:grpSpPr>
          <a:xfrm>
            <a:off x="5236315" y="2330071"/>
            <a:ext cx="582574" cy="533871"/>
            <a:chOff x="4903200" y="1331525"/>
            <a:chExt cx="73575" cy="67425"/>
          </a:xfrm>
        </p:grpSpPr>
        <p:sp>
          <p:nvSpPr>
            <p:cNvPr id="3019" name="Google Shape;3019;p4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1" name="Google Shape;3021;p47"/>
          <p:cNvGrpSpPr/>
          <p:nvPr/>
        </p:nvGrpSpPr>
        <p:grpSpPr>
          <a:xfrm>
            <a:off x="3871628" y="3071012"/>
            <a:ext cx="592670" cy="532881"/>
            <a:chOff x="4721625" y="1420750"/>
            <a:chExt cx="74850" cy="67300"/>
          </a:xfrm>
        </p:grpSpPr>
        <p:sp>
          <p:nvSpPr>
            <p:cNvPr id="3022" name="Google Shape;3022;p47"/>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7"/>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7"/>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5" name="Google Shape;3025;p47"/>
          <p:cNvGrpSpPr/>
          <p:nvPr/>
        </p:nvGrpSpPr>
        <p:grpSpPr>
          <a:xfrm>
            <a:off x="4530318" y="3039736"/>
            <a:ext cx="583960" cy="565345"/>
            <a:chOff x="4815575" y="1416800"/>
            <a:chExt cx="73750" cy="71400"/>
          </a:xfrm>
        </p:grpSpPr>
        <p:sp>
          <p:nvSpPr>
            <p:cNvPr id="3026" name="Google Shape;3026;p4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47"/>
          <p:cNvGrpSpPr/>
          <p:nvPr/>
        </p:nvGrpSpPr>
        <p:grpSpPr>
          <a:xfrm>
            <a:off x="5230575" y="3056166"/>
            <a:ext cx="589898" cy="504970"/>
            <a:chOff x="4902475" y="1418875"/>
            <a:chExt cx="74500" cy="63775"/>
          </a:xfrm>
        </p:grpSpPr>
        <p:sp>
          <p:nvSpPr>
            <p:cNvPr id="3030" name="Google Shape;3030;p4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47"/>
          <p:cNvGrpSpPr/>
          <p:nvPr/>
        </p:nvGrpSpPr>
        <p:grpSpPr>
          <a:xfrm>
            <a:off x="4540315" y="3759284"/>
            <a:ext cx="563967" cy="567127"/>
            <a:chOff x="4818100" y="1507675"/>
            <a:chExt cx="71225" cy="71625"/>
          </a:xfrm>
        </p:grpSpPr>
        <p:sp>
          <p:nvSpPr>
            <p:cNvPr id="3033" name="Google Shape;3033;p4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7" name="Google Shape;3037;p47"/>
          <p:cNvGrpSpPr/>
          <p:nvPr/>
        </p:nvGrpSpPr>
        <p:grpSpPr>
          <a:xfrm>
            <a:off x="3853812" y="3773537"/>
            <a:ext cx="628301" cy="588505"/>
            <a:chOff x="4721450" y="1509475"/>
            <a:chExt cx="79350" cy="74325"/>
          </a:xfrm>
        </p:grpSpPr>
        <p:sp>
          <p:nvSpPr>
            <p:cNvPr id="3038" name="Google Shape;3038;p4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2" name="Google Shape;3042;p47"/>
          <p:cNvGrpSpPr/>
          <p:nvPr/>
        </p:nvGrpSpPr>
        <p:grpSpPr>
          <a:xfrm>
            <a:off x="5264821" y="3757899"/>
            <a:ext cx="557038" cy="562772"/>
            <a:chOff x="4906800" y="1507500"/>
            <a:chExt cx="70350" cy="71075"/>
          </a:xfrm>
        </p:grpSpPr>
        <p:sp>
          <p:nvSpPr>
            <p:cNvPr id="3043" name="Google Shape;3043;p4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8" name="Google Shape;3048;p47"/>
          <p:cNvGrpSpPr/>
          <p:nvPr/>
        </p:nvGrpSpPr>
        <p:grpSpPr>
          <a:xfrm>
            <a:off x="1891420" y="3817558"/>
            <a:ext cx="501629" cy="500442"/>
            <a:chOff x="2637425" y="5179000"/>
            <a:chExt cx="196725" cy="196275"/>
          </a:xfrm>
        </p:grpSpPr>
        <p:sp>
          <p:nvSpPr>
            <p:cNvPr id="3049" name="Google Shape;3049;p47"/>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7"/>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7"/>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7"/>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7"/>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7"/>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7"/>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7"/>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7"/>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7"/>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7"/>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7"/>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7"/>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7"/>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7"/>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7"/>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7"/>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7"/>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7"/>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7"/>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7"/>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7"/>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1" name="Google Shape;3071;p47"/>
          <p:cNvGrpSpPr/>
          <p:nvPr/>
        </p:nvGrpSpPr>
        <p:grpSpPr>
          <a:xfrm>
            <a:off x="2542810" y="3793250"/>
            <a:ext cx="509395" cy="509853"/>
            <a:chOff x="3231350" y="5179700"/>
            <a:chExt cx="194775" cy="194950"/>
          </a:xfrm>
        </p:grpSpPr>
        <p:sp>
          <p:nvSpPr>
            <p:cNvPr id="3072" name="Google Shape;3072;p47"/>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7"/>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7"/>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7"/>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7"/>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7"/>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7"/>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7"/>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7"/>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7"/>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7"/>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7"/>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7"/>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7"/>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7"/>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7"/>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7"/>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7"/>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7"/>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7"/>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7"/>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7"/>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7"/>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7"/>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7"/>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7"/>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7"/>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7"/>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7"/>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7"/>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7"/>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7"/>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7"/>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7"/>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7"/>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7"/>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7"/>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7"/>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7"/>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7"/>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7"/>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7"/>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7"/>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7"/>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7"/>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7"/>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7"/>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7"/>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7"/>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7"/>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7"/>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7"/>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7"/>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7"/>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7"/>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7"/>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7"/>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7"/>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7"/>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1" name="Google Shape;3131;p47"/>
          <p:cNvGrpSpPr/>
          <p:nvPr/>
        </p:nvGrpSpPr>
        <p:grpSpPr>
          <a:xfrm>
            <a:off x="1221144" y="2343029"/>
            <a:ext cx="508123" cy="507955"/>
            <a:chOff x="1897577" y="2802432"/>
            <a:chExt cx="492176" cy="492014"/>
          </a:xfrm>
        </p:grpSpPr>
        <p:sp>
          <p:nvSpPr>
            <p:cNvPr id="3132" name="Google Shape;3132;p4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7"/>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7"/>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4" name="Google Shape;3144;p47"/>
          <p:cNvGrpSpPr/>
          <p:nvPr/>
        </p:nvGrpSpPr>
        <p:grpSpPr>
          <a:xfrm>
            <a:off x="1888175" y="3096565"/>
            <a:ext cx="508118" cy="508066"/>
            <a:chOff x="2543222" y="2802319"/>
            <a:chExt cx="492172" cy="492122"/>
          </a:xfrm>
        </p:grpSpPr>
        <p:sp>
          <p:nvSpPr>
            <p:cNvPr id="3145" name="Google Shape;3145;p47"/>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7"/>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7"/>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7"/>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7"/>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7"/>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7"/>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7"/>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7"/>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7"/>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5" name="Google Shape;3155;p47"/>
          <p:cNvGrpSpPr/>
          <p:nvPr/>
        </p:nvGrpSpPr>
        <p:grpSpPr>
          <a:xfrm>
            <a:off x="3236954" y="2338040"/>
            <a:ext cx="517934" cy="517934"/>
            <a:chOff x="3736598" y="2170606"/>
            <a:chExt cx="404889" cy="404889"/>
          </a:xfrm>
        </p:grpSpPr>
        <p:sp>
          <p:nvSpPr>
            <p:cNvPr id="3156" name="Google Shape;3156;p4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0" name="Google Shape;3160;p47"/>
          <p:cNvGrpSpPr/>
          <p:nvPr/>
        </p:nvGrpSpPr>
        <p:grpSpPr>
          <a:xfrm>
            <a:off x="2504015" y="2338137"/>
            <a:ext cx="586986" cy="517740"/>
            <a:chOff x="3161917" y="2170682"/>
            <a:chExt cx="458870" cy="404737"/>
          </a:xfrm>
        </p:grpSpPr>
        <p:sp>
          <p:nvSpPr>
            <p:cNvPr id="3161" name="Google Shape;3161;p4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4" name="Google Shape;3164;p47"/>
          <p:cNvGrpSpPr/>
          <p:nvPr/>
        </p:nvGrpSpPr>
        <p:grpSpPr>
          <a:xfrm>
            <a:off x="2527036" y="3103432"/>
            <a:ext cx="540943" cy="517963"/>
            <a:chOff x="3179914" y="2889488"/>
            <a:chExt cx="422876" cy="404911"/>
          </a:xfrm>
        </p:grpSpPr>
        <p:sp>
          <p:nvSpPr>
            <p:cNvPr id="3165" name="Google Shape;3165;p4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47"/>
          <p:cNvGrpSpPr/>
          <p:nvPr/>
        </p:nvGrpSpPr>
        <p:grpSpPr>
          <a:xfrm>
            <a:off x="3227830" y="3103348"/>
            <a:ext cx="536180" cy="518047"/>
            <a:chOff x="3729467" y="2889422"/>
            <a:chExt cx="419153" cy="404977"/>
          </a:xfrm>
        </p:grpSpPr>
        <p:sp>
          <p:nvSpPr>
            <p:cNvPr id="3172" name="Google Shape;3172;p4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47"/>
          <p:cNvGrpSpPr/>
          <p:nvPr/>
        </p:nvGrpSpPr>
        <p:grpSpPr>
          <a:xfrm>
            <a:off x="1863396" y="2339914"/>
            <a:ext cx="557677" cy="514185"/>
            <a:chOff x="7135920" y="3403879"/>
            <a:chExt cx="882400" cy="813584"/>
          </a:xfrm>
        </p:grpSpPr>
        <p:sp>
          <p:nvSpPr>
            <p:cNvPr id="3180" name="Google Shape;3180;p47"/>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7"/>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7"/>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7"/>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7"/>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47"/>
          <p:cNvGrpSpPr/>
          <p:nvPr/>
        </p:nvGrpSpPr>
        <p:grpSpPr>
          <a:xfrm>
            <a:off x="1240921" y="3116367"/>
            <a:ext cx="468569" cy="468447"/>
            <a:chOff x="1286994" y="2840926"/>
            <a:chExt cx="453864" cy="453745"/>
          </a:xfrm>
        </p:grpSpPr>
        <p:sp>
          <p:nvSpPr>
            <p:cNvPr id="3186" name="Google Shape;3186;p47"/>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7"/>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7"/>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7"/>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7"/>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7"/>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7"/>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7"/>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7"/>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7"/>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6" name="Google Shape;3196;p47"/>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7"/>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7"/>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7"/>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0" name="Google Shape;3200;p47"/>
          <p:cNvGrpSpPr/>
          <p:nvPr/>
        </p:nvGrpSpPr>
        <p:grpSpPr>
          <a:xfrm>
            <a:off x="6871147" y="2602143"/>
            <a:ext cx="160636" cy="136535"/>
            <a:chOff x="4660325" y="1866850"/>
            <a:chExt cx="68350" cy="58100"/>
          </a:xfrm>
        </p:grpSpPr>
        <p:sp>
          <p:nvSpPr>
            <p:cNvPr id="3201" name="Google Shape;3201;p4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47"/>
          <p:cNvGrpSpPr/>
          <p:nvPr/>
        </p:nvGrpSpPr>
        <p:grpSpPr>
          <a:xfrm>
            <a:off x="7180081" y="2627170"/>
            <a:ext cx="156817" cy="86891"/>
            <a:chOff x="4791775" y="1877500"/>
            <a:chExt cx="66725" cy="36975"/>
          </a:xfrm>
        </p:grpSpPr>
        <p:sp>
          <p:nvSpPr>
            <p:cNvPr id="3204" name="Google Shape;3204;p4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6" name="Google Shape;3206;p47"/>
          <p:cNvGrpSpPr/>
          <p:nvPr/>
        </p:nvGrpSpPr>
        <p:grpSpPr>
          <a:xfrm>
            <a:off x="7490660" y="2627170"/>
            <a:ext cx="139896" cy="86891"/>
            <a:chOff x="4923925" y="1877500"/>
            <a:chExt cx="59525" cy="36975"/>
          </a:xfrm>
        </p:grpSpPr>
        <p:sp>
          <p:nvSpPr>
            <p:cNvPr id="3207" name="Google Shape;3207;p4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47"/>
          <p:cNvGrpSpPr/>
          <p:nvPr/>
        </p:nvGrpSpPr>
        <p:grpSpPr>
          <a:xfrm>
            <a:off x="7806821" y="2609780"/>
            <a:ext cx="136488" cy="121260"/>
            <a:chOff x="5058450" y="1870100"/>
            <a:chExt cx="58075" cy="51600"/>
          </a:xfrm>
        </p:grpSpPr>
        <p:sp>
          <p:nvSpPr>
            <p:cNvPr id="3210" name="Google Shape;3210;p4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2" name="Google Shape;3212;p47"/>
          <p:cNvGrpSpPr/>
          <p:nvPr/>
        </p:nvGrpSpPr>
        <p:grpSpPr>
          <a:xfrm>
            <a:off x="7226262" y="3067854"/>
            <a:ext cx="97533" cy="103870"/>
            <a:chOff x="4811425" y="2065025"/>
            <a:chExt cx="41500" cy="44200"/>
          </a:xfrm>
        </p:grpSpPr>
        <p:sp>
          <p:nvSpPr>
            <p:cNvPr id="3213" name="Google Shape;3213;p4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5" name="Google Shape;3215;p47"/>
          <p:cNvGrpSpPr/>
          <p:nvPr/>
        </p:nvGrpSpPr>
        <p:grpSpPr>
          <a:xfrm>
            <a:off x="7504644" y="3067854"/>
            <a:ext cx="116629" cy="103459"/>
            <a:chOff x="4929875" y="2065025"/>
            <a:chExt cx="49625" cy="44025"/>
          </a:xfrm>
        </p:grpSpPr>
        <p:sp>
          <p:nvSpPr>
            <p:cNvPr id="3216" name="Google Shape;3216;p4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47"/>
          <p:cNvGrpSpPr/>
          <p:nvPr/>
        </p:nvGrpSpPr>
        <p:grpSpPr>
          <a:xfrm>
            <a:off x="7866692" y="3070968"/>
            <a:ext cx="67745" cy="97643"/>
            <a:chOff x="5083925" y="2066350"/>
            <a:chExt cx="28825" cy="41550"/>
          </a:xfrm>
        </p:grpSpPr>
        <p:sp>
          <p:nvSpPr>
            <p:cNvPr id="3219" name="Google Shape;3219;p4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47"/>
          <p:cNvGrpSpPr/>
          <p:nvPr/>
        </p:nvGrpSpPr>
        <p:grpSpPr>
          <a:xfrm>
            <a:off x="6869855" y="3086067"/>
            <a:ext cx="174679" cy="67445"/>
            <a:chOff x="4659775" y="2072775"/>
            <a:chExt cx="74325" cy="28700"/>
          </a:xfrm>
        </p:grpSpPr>
        <p:sp>
          <p:nvSpPr>
            <p:cNvPr id="3222" name="Google Shape;3222;p4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47"/>
          <p:cNvGrpSpPr/>
          <p:nvPr/>
        </p:nvGrpSpPr>
        <p:grpSpPr>
          <a:xfrm>
            <a:off x="6876200" y="2859820"/>
            <a:ext cx="161517" cy="86069"/>
            <a:chOff x="4662475" y="1976500"/>
            <a:chExt cx="68725" cy="36625"/>
          </a:xfrm>
        </p:grpSpPr>
        <p:sp>
          <p:nvSpPr>
            <p:cNvPr id="3226" name="Google Shape;3226;p4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47"/>
          <p:cNvGrpSpPr/>
          <p:nvPr/>
        </p:nvGrpSpPr>
        <p:grpSpPr>
          <a:xfrm>
            <a:off x="7800005" y="2852183"/>
            <a:ext cx="155583" cy="100874"/>
            <a:chOff x="5055550" y="1973250"/>
            <a:chExt cx="66200" cy="42925"/>
          </a:xfrm>
        </p:grpSpPr>
        <p:sp>
          <p:nvSpPr>
            <p:cNvPr id="3230" name="Google Shape;3230;p47"/>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7"/>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7"/>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47"/>
          <p:cNvGrpSpPr/>
          <p:nvPr/>
        </p:nvGrpSpPr>
        <p:grpSpPr>
          <a:xfrm>
            <a:off x="7481788" y="2863052"/>
            <a:ext cx="161047" cy="79430"/>
            <a:chOff x="4920150" y="1977875"/>
            <a:chExt cx="68525" cy="33800"/>
          </a:xfrm>
        </p:grpSpPr>
        <p:sp>
          <p:nvSpPr>
            <p:cNvPr id="3234" name="Google Shape;3234;p4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47"/>
          <p:cNvGrpSpPr/>
          <p:nvPr/>
        </p:nvGrpSpPr>
        <p:grpSpPr>
          <a:xfrm>
            <a:off x="7183430" y="2869514"/>
            <a:ext cx="163221" cy="66622"/>
            <a:chOff x="4793200" y="1980625"/>
            <a:chExt cx="69450" cy="28350"/>
          </a:xfrm>
        </p:grpSpPr>
        <p:sp>
          <p:nvSpPr>
            <p:cNvPr id="3238" name="Google Shape;3238;p47"/>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7"/>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7"/>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47"/>
          <p:cNvGrpSpPr/>
          <p:nvPr/>
        </p:nvGrpSpPr>
        <p:grpSpPr>
          <a:xfrm>
            <a:off x="6909279" y="3292397"/>
            <a:ext cx="120800" cy="123375"/>
            <a:chOff x="4676550" y="2160575"/>
            <a:chExt cx="51400" cy="52500"/>
          </a:xfrm>
        </p:grpSpPr>
        <p:sp>
          <p:nvSpPr>
            <p:cNvPr id="3242" name="Google Shape;3242;p4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47"/>
          <p:cNvGrpSpPr/>
          <p:nvPr/>
        </p:nvGrpSpPr>
        <p:grpSpPr>
          <a:xfrm>
            <a:off x="7124969" y="3299212"/>
            <a:ext cx="140307" cy="109804"/>
            <a:chOff x="4768325" y="2163475"/>
            <a:chExt cx="59700" cy="46725"/>
          </a:xfrm>
        </p:grpSpPr>
        <p:sp>
          <p:nvSpPr>
            <p:cNvPr id="3246" name="Google Shape;3246;p4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8" name="Google Shape;3248;p47"/>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7"/>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7"/>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7"/>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7"/>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7"/>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7"/>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7"/>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7"/>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7"/>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7"/>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9" name="Google Shape;3259;p47"/>
          <p:cNvGrpSpPr/>
          <p:nvPr/>
        </p:nvGrpSpPr>
        <p:grpSpPr>
          <a:xfrm>
            <a:off x="7125556" y="3511828"/>
            <a:ext cx="108814" cy="103106"/>
            <a:chOff x="4768575" y="2253950"/>
            <a:chExt cx="46300" cy="43875"/>
          </a:xfrm>
        </p:grpSpPr>
        <p:sp>
          <p:nvSpPr>
            <p:cNvPr id="3260" name="Google Shape;3260;p4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2" name="Google Shape;3262;p47"/>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3" name="Google Shape;3263;p47"/>
          <p:cNvGrpSpPr/>
          <p:nvPr/>
        </p:nvGrpSpPr>
        <p:grpSpPr>
          <a:xfrm>
            <a:off x="7577559" y="3933124"/>
            <a:ext cx="114043" cy="141118"/>
            <a:chOff x="4960900" y="2433225"/>
            <a:chExt cx="48525" cy="60050"/>
          </a:xfrm>
        </p:grpSpPr>
        <p:sp>
          <p:nvSpPr>
            <p:cNvPr id="3264" name="Google Shape;3264;p4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47"/>
          <p:cNvGrpSpPr/>
          <p:nvPr/>
        </p:nvGrpSpPr>
        <p:grpSpPr>
          <a:xfrm>
            <a:off x="7326499" y="4154964"/>
            <a:ext cx="131611" cy="138768"/>
            <a:chOff x="4854075" y="2527625"/>
            <a:chExt cx="56000" cy="59050"/>
          </a:xfrm>
        </p:grpSpPr>
        <p:sp>
          <p:nvSpPr>
            <p:cNvPr id="3267" name="Google Shape;3267;p4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9" name="Google Shape;3269;p47"/>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7"/>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7"/>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2" name="Google Shape;3272;p47"/>
          <p:cNvGrpSpPr/>
          <p:nvPr/>
        </p:nvGrpSpPr>
        <p:grpSpPr>
          <a:xfrm>
            <a:off x="7809758" y="3701767"/>
            <a:ext cx="95829" cy="155159"/>
            <a:chOff x="5059700" y="2334775"/>
            <a:chExt cx="40775" cy="66025"/>
          </a:xfrm>
        </p:grpSpPr>
        <p:sp>
          <p:nvSpPr>
            <p:cNvPr id="3273" name="Google Shape;3273;p4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47"/>
          <p:cNvGrpSpPr/>
          <p:nvPr/>
        </p:nvGrpSpPr>
        <p:grpSpPr>
          <a:xfrm>
            <a:off x="7573328" y="3486918"/>
            <a:ext cx="84372" cy="153338"/>
            <a:chOff x="4959100" y="2243350"/>
            <a:chExt cx="35900" cy="65250"/>
          </a:xfrm>
        </p:grpSpPr>
        <p:sp>
          <p:nvSpPr>
            <p:cNvPr id="3283" name="Google Shape;3283;p47"/>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7"/>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7"/>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7"/>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7"/>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7"/>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7"/>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7"/>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7"/>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7"/>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7"/>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7"/>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7"/>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7"/>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7"/>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7"/>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9" name="Google Shape;3299;p47"/>
          <p:cNvGrpSpPr/>
          <p:nvPr/>
        </p:nvGrpSpPr>
        <p:grpSpPr>
          <a:xfrm>
            <a:off x="7758054" y="3926309"/>
            <a:ext cx="178498" cy="154747"/>
            <a:chOff x="5037700" y="2430325"/>
            <a:chExt cx="75950" cy="65850"/>
          </a:xfrm>
        </p:grpSpPr>
        <p:sp>
          <p:nvSpPr>
            <p:cNvPr id="3300" name="Google Shape;3300;p4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47"/>
          <p:cNvGrpSpPr/>
          <p:nvPr/>
        </p:nvGrpSpPr>
        <p:grpSpPr>
          <a:xfrm>
            <a:off x="7098294" y="3718275"/>
            <a:ext cx="216160" cy="122024"/>
            <a:chOff x="4756975" y="2341800"/>
            <a:chExt cx="91975" cy="51925"/>
          </a:xfrm>
        </p:grpSpPr>
        <p:sp>
          <p:nvSpPr>
            <p:cNvPr id="3303" name="Google Shape;3303;p4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47"/>
          <p:cNvGrpSpPr/>
          <p:nvPr/>
        </p:nvGrpSpPr>
        <p:grpSpPr>
          <a:xfrm>
            <a:off x="7536841" y="4128468"/>
            <a:ext cx="231906" cy="191995"/>
            <a:chOff x="4943575" y="2516350"/>
            <a:chExt cx="98675" cy="81700"/>
          </a:xfrm>
        </p:grpSpPr>
        <p:sp>
          <p:nvSpPr>
            <p:cNvPr id="3324" name="Google Shape;3324;p4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2" name="Google Shape;3402;p47"/>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7"/>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7"/>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7"/>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7"/>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7"/>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7"/>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7"/>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7"/>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7"/>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7"/>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7"/>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7"/>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7"/>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7"/>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7"/>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7"/>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7"/>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7"/>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7"/>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7"/>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7"/>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7"/>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5" name="Google Shape;3425;p47"/>
          <p:cNvGrpSpPr/>
          <p:nvPr/>
        </p:nvGrpSpPr>
        <p:grpSpPr>
          <a:xfrm>
            <a:off x="1225886" y="3778145"/>
            <a:ext cx="505303" cy="503968"/>
            <a:chOff x="1190625" y="238125"/>
            <a:chExt cx="5252625" cy="5238750"/>
          </a:xfrm>
        </p:grpSpPr>
        <p:sp>
          <p:nvSpPr>
            <p:cNvPr id="3426" name="Google Shape;3426;p47"/>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7"/>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7"/>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7"/>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7"/>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7"/>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7"/>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7"/>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7"/>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7"/>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7"/>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7"/>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7"/>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7"/>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7"/>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7"/>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7"/>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7"/>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7"/>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7"/>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7"/>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7"/>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7"/>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7"/>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7"/>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7"/>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7"/>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7"/>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7"/>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7"/>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7"/>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7"/>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7"/>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7"/>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7"/>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7"/>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7"/>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7"/>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7"/>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7"/>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7"/>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7"/>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7"/>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7"/>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7"/>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7"/>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7"/>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7"/>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7"/>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7"/>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7"/>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7"/>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7"/>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7"/>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7"/>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7"/>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7"/>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7"/>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7"/>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7"/>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7"/>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7"/>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7"/>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7"/>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7"/>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7"/>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7"/>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7"/>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7"/>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7"/>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7"/>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7"/>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7"/>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7"/>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7"/>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7"/>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7"/>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7"/>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7"/>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7"/>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7"/>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7"/>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7"/>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7"/>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7"/>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7"/>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7"/>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7"/>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7"/>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7"/>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7"/>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7"/>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7"/>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7"/>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7"/>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7"/>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7"/>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7"/>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7"/>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7"/>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7"/>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7"/>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7"/>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7"/>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7"/>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7"/>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7"/>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7"/>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7"/>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7"/>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7"/>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7"/>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7"/>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7"/>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7"/>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7"/>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7"/>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7"/>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7"/>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7"/>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7"/>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7"/>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7"/>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7"/>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7"/>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7"/>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7"/>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7"/>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7"/>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7"/>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7"/>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7"/>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7"/>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7"/>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7"/>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7"/>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7"/>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7"/>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7"/>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7"/>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7"/>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7"/>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7"/>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7"/>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7"/>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7"/>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7"/>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7"/>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7"/>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7"/>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7"/>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7"/>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7"/>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7"/>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7"/>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7"/>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7"/>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7"/>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7"/>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7"/>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7"/>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7"/>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7"/>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7"/>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7"/>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7"/>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7"/>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7"/>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7"/>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7"/>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7"/>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7"/>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7"/>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7"/>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7"/>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7"/>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7"/>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7"/>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7"/>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7"/>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09" name="Shape 3609"/>
        <p:cNvGrpSpPr/>
        <p:nvPr/>
      </p:nvGrpSpPr>
      <p:grpSpPr>
        <a:xfrm>
          <a:off x="0" y="0"/>
          <a:ext cx="0" cy="0"/>
          <a:chOff x="0" y="0"/>
          <a:chExt cx="0" cy="0"/>
        </a:xfrm>
      </p:grpSpPr>
      <p:sp>
        <p:nvSpPr>
          <p:cNvPr id="3610" name="Google Shape;3610;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611" name="Google Shape;3611;p48"/>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612" name="Google Shape;3612;p48"/>
          <p:cNvGrpSpPr/>
          <p:nvPr/>
        </p:nvGrpSpPr>
        <p:grpSpPr>
          <a:xfrm>
            <a:off x="1464938" y="2167205"/>
            <a:ext cx="230686" cy="202772"/>
            <a:chOff x="898875" y="244725"/>
            <a:chExt cx="481800" cy="423500"/>
          </a:xfrm>
        </p:grpSpPr>
        <p:sp>
          <p:nvSpPr>
            <p:cNvPr id="3613" name="Google Shape;3613;p4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4" name="Google Shape;3614;p4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5" name="Google Shape;3615;p4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6" name="Google Shape;3616;p4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7" name="Google Shape;3617;p4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8" name="Google Shape;3618;p4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19" name="Google Shape;3619;p48"/>
          <p:cNvGrpSpPr/>
          <p:nvPr/>
        </p:nvGrpSpPr>
        <p:grpSpPr>
          <a:xfrm>
            <a:off x="1763045" y="2153243"/>
            <a:ext cx="202760" cy="230698"/>
            <a:chOff x="1529350" y="258825"/>
            <a:chExt cx="423475" cy="481825"/>
          </a:xfrm>
        </p:grpSpPr>
        <p:sp>
          <p:nvSpPr>
            <p:cNvPr id="3620" name="Google Shape;3620;p4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1" name="Google Shape;3621;p4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2" name="Google Shape;3622;p48"/>
          <p:cNvGrpSpPr/>
          <p:nvPr/>
        </p:nvGrpSpPr>
        <p:grpSpPr>
          <a:xfrm>
            <a:off x="2030275" y="2207760"/>
            <a:ext cx="231811" cy="121663"/>
            <a:chOff x="2084325" y="363300"/>
            <a:chExt cx="484150" cy="254100"/>
          </a:xfrm>
        </p:grpSpPr>
        <p:sp>
          <p:nvSpPr>
            <p:cNvPr id="3623" name="Google Shape;3623;p4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4" name="Google Shape;3624;p4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5" name="Google Shape;3625;p48"/>
          <p:cNvGrpSpPr/>
          <p:nvPr/>
        </p:nvGrpSpPr>
        <p:grpSpPr>
          <a:xfrm>
            <a:off x="2335803" y="2153243"/>
            <a:ext cx="202760" cy="230698"/>
            <a:chOff x="2707500" y="249400"/>
            <a:chExt cx="423475" cy="481825"/>
          </a:xfrm>
        </p:grpSpPr>
        <p:sp>
          <p:nvSpPr>
            <p:cNvPr id="3626" name="Google Shape;3626;p4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7" name="Google Shape;3627;p4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8" name="Google Shape;3628;p48"/>
          <p:cNvGrpSpPr/>
          <p:nvPr/>
        </p:nvGrpSpPr>
        <p:grpSpPr>
          <a:xfrm>
            <a:off x="2617068" y="2153465"/>
            <a:ext cx="207668" cy="230255"/>
            <a:chOff x="3300325" y="249875"/>
            <a:chExt cx="433725" cy="480900"/>
          </a:xfrm>
        </p:grpSpPr>
        <p:sp>
          <p:nvSpPr>
            <p:cNvPr id="3629" name="Google Shape;3629;p4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0" name="Google Shape;3630;p4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1" name="Google Shape;3631;p4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2" name="Google Shape;3632;p4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3" name="Google Shape;3633;p4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4" name="Google Shape;3634;p4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35" name="Google Shape;3635;p48"/>
          <p:cNvGrpSpPr/>
          <p:nvPr/>
        </p:nvGrpSpPr>
        <p:grpSpPr>
          <a:xfrm>
            <a:off x="2881653" y="2153411"/>
            <a:ext cx="239603" cy="230363"/>
            <a:chOff x="3854700" y="249750"/>
            <a:chExt cx="500425" cy="481125"/>
          </a:xfrm>
        </p:grpSpPr>
        <p:sp>
          <p:nvSpPr>
            <p:cNvPr id="3636" name="Google Shape;3636;p4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7" name="Google Shape;3637;p4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8" name="Google Shape;3638;p4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9" name="Google Shape;3639;p4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0" name="Google Shape;3640;p4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1" name="Google Shape;3641;p4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2" name="Google Shape;3642;p4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3" name="Google Shape;3643;p4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4" name="Google Shape;3644;p48"/>
          <p:cNvGrpSpPr/>
          <p:nvPr/>
        </p:nvGrpSpPr>
        <p:grpSpPr>
          <a:xfrm>
            <a:off x="3165892" y="2153411"/>
            <a:ext cx="239603" cy="230363"/>
            <a:chOff x="4447550" y="249750"/>
            <a:chExt cx="500425" cy="481125"/>
          </a:xfrm>
        </p:grpSpPr>
        <p:sp>
          <p:nvSpPr>
            <p:cNvPr id="3645" name="Google Shape;3645;p4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6" name="Google Shape;3646;p4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7" name="Google Shape;3647;p48"/>
          <p:cNvGrpSpPr/>
          <p:nvPr/>
        </p:nvGrpSpPr>
        <p:grpSpPr>
          <a:xfrm>
            <a:off x="3457757" y="2153243"/>
            <a:ext cx="230698" cy="230698"/>
            <a:chOff x="5049725" y="249400"/>
            <a:chExt cx="481825" cy="481825"/>
          </a:xfrm>
        </p:grpSpPr>
        <p:sp>
          <p:nvSpPr>
            <p:cNvPr id="3648" name="Google Shape;3648;p4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9" name="Google Shape;3649;p4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0" name="Google Shape;3650;p48"/>
          <p:cNvGrpSpPr/>
          <p:nvPr/>
        </p:nvGrpSpPr>
        <p:grpSpPr>
          <a:xfrm>
            <a:off x="3739244" y="2153243"/>
            <a:ext cx="230698" cy="230698"/>
            <a:chOff x="5660400" y="238125"/>
            <a:chExt cx="481825" cy="481825"/>
          </a:xfrm>
        </p:grpSpPr>
        <p:sp>
          <p:nvSpPr>
            <p:cNvPr id="3651" name="Google Shape;3651;p4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2" name="Google Shape;3652;p4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3" name="Google Shape;3653;p48"/>
          <p:cNvGrpSpPr/>
          <p:nvPr/>
        </p:nvGrpSpPr>
        <p:grpSpPr>
          <a:xfrm>
            <a:off x="4022597" y="2153243"/>
            <a:ext cx="230698" cy="230698"/>
            <a:chOff x="6235400" y="249400"/>
            <a:chExt cx="481825" cy="481825"/>
          </a:xfrm>
        </p:grpSpPr>
        <p:sp>
          <p:nvSpPr>
            <p:cNvPr id="3654" name="Google Shape;3654;p4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5" name="Google Shape;3655;p4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6" name="Google Shape;3656;p4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7" name="Google Shape;3657;p4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8" name="Google Shape;3658;p4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9" name="Google Shape;3659;p48"/>
          <p:cNvGrpSpPr/>
          <p:nvPr/>
        </p:nvGrpSpPr>
        <p:grpSpPr>
          <a:xfrm>
            <a:off x="1464608" y="2455652"/>
            <a:ext cx="231344" cy="202724"/>
            <a:chOff x="899850" y="871450"/>
            <a:chExt cx="483175" cy="423400"/>
          </a:xfrm>
        </p:grpSpPr>
        <p:sp>
          <p:nvSpPr>
            <p:cNvPr id="3660" name="Google Shape;3660;p4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1" name="Google Shape;3661;p4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2" name="Google Shape;3662;p4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3" name="Google Shape;3663;p4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64" name="Google Shape;3664;p48"/>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65" name="Google Shape;3665;p48"/>
          <p:cNvGrpSpPr/>
          <p:nvPr/>
        </p:nvGrpSpPr>
        <p:grpSpPr>
          <a:xfrm>
            <a:off x="2030383" y="2441659"/>
            <a:ext cx="231596" cy="230710"/>
            <a:chOff x="2085450" y="842250"/>
            <a:chExt cx="483700" cy="481850"/>
          </a:xfrm>
        </p:grpSpPr>
        <p:sp>
          <p:nvSpPr>
            <p:cNvPr id="3666" name="Google Shape;3666;p4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7" name="Google Shape;3667;p4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8" name="Google Shape;3668;p4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69" name="Google Shape;3669;p48"/>
          <p:cNvGrpSpPr/>
          <p:nvPr/>
        </p:nvGrpSpPr>
        <p:grpSpPr>
          <a:xfrm>
            <a:off x="2321816" y="2441665"/>
            <a:ext cx="230734" cy="230698"/>
            <a:chOff x="2685825" y="840375"/>
            <a:chExt cx="481900" cy="481825"/>
          </a:xfrm>
        </p:grpSpPr>
        <p:sp>
          <p:nvSpPr>
            <p:cNvPr id="3670" name="Google Shape;3670;p4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1" name="Google Shape;3671;p4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72" name="Google Shape;3672;p48"/>
          <p:cNvGrpSpPr/>
          <p:nvPr/>
        </p:nvGrpSpPr>
        <p:grpSpPr>
          <a:xfrm>
            <a:off x="2601752" y="2441449"/>
            <a:ext cx="238299" cy="231129"/>
            <a:chOff x="3270675" y="841800"/>
            <a:chExt cx="497700" cy="482725"/>
          </a:xfrm>
        </p:grpSpPr>
        <p:sp>
          <p:nvSpPr>
            <p:cNvPr id="3673" name="Google Shape;3673;p4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4" name="Google Shape;3674;p4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5" name="Google Shape;3675;p4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76" name="Google Shape;3676;p48"/>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77" name="Google Shape;3677;p48"/>
          <p:cNvGrpSpPr/>
          <p:nvPr/>
        </p:nvGrpSpPr>
        <p:grpSpPr>
          <a:xfrm>
            <a:off x="3170346" y="2455634"/>
            <a:ext cx="230698" cy="202760"/>
            <a:chOff x="4467200" y="877100"/>
            <a:chExt cx="481825" cy="423475"/>
          </a:xfrm>
        </p:grpSpPr>
        <p:sp>
          <p:nvSpPr>
            <p:cNvPr id="3678" name="Google Shape;3678;p4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9" name="Google Shape;3679;p4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0" name="Google Shape;3680;p4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1" name="Google Shape;3681;p4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82" name="Google Shape;3682;p48"/>
          <p:cNvGrpSpPr/>
          <p:nvPr/>
        </p:nvGrpSpPr>
        <p:grpSpPr>
          <a:xfrm>
            <a:off x="3452478" y="2441659"/>
            <a:ext cx="241255" cy="230710"/>
            <a:chOff x="5045500" y="842250"/>
            <a:chExt cx="503875" cy="481850"/>
          </a:xfrm>
        </p:grpSpPr>
        <p:sp>
          <p:nvSpPr>
            <p:cNvPr id="3683" name="Google Shape;3683;p4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4" name="Google Shape;3684;p4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85" name="Google Shape;3685;p48"/>
          <p:cNvGrpSpPr/>
          <p:nvPr/>
        </p:nvGrpSpPr>
        <p:grpSpPr>
          <a:xfrm>
            <a:off x="3740022" y="2459488"/>
            <a:ext cx="229142" cy="195051"/>
            <a:chOff x="5645200" y="879425"/>
            <a:chExt cx="478575" cy="407375"/>
          </a:xfrm>
        </p:grpSpPr>
        <p:sp>
          <p:nvSpPr>
            <p:cNvPr id="3686" name="Google Shape;3686;p4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7" name="Google Shape;3687;p4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8" name="Google Shape;3688;p4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9" name="Google Shape;3689;p4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0" name="Google Shape;3690;p4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1" name="Google Shape;3691;p4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92" name="Google Shape;3692;p48"/>
          <p:cNvGrpSpPr/>
          <p:nvPr/>
        </p:nvGrpSpPr>
        <p:grpSpPr>
          <a:xfrm>
            <a:off x="4036560" y="2441665"/>
            <a:ext cx="202772" cy="230698"/>
            <a:chOff x="6264525" y="842250"/>
            <a:chExt cx="423500" cy="481825"/>
          </a:xfrm>
        </p:grpSpPr>
        <p:sp>
          <p:nvSpPr>
            <p:cNvPr id="3693" name="Google Shape;3693;p4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4" name="Google Shape;3694;p4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5" name="Google Shape;3695;p4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6" name="Google Shape;3696;p4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7" name="Google Shape;3697;p4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8" name="Google Shape;3698;p4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9" name="Google Shape;3699;p4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0" name="Google Shape;3700;p48"/>
          <p:cNvGrpSpPr/>
          <p:nvPr/>
        </p:nvGrpSpPr>
        <p:grpSpPr>
          <a:xfrm>
            <a:off x="1464932" y="2723636"/>
            <a:ext cx="230698" cy="230698"/>
            <a:chOff x="900750" y="1436075"/>
            <a:chExt cx="481825" cy="481825"/>
          </a:xfrm>
        </p:grpSpPr>
        <p:sp>
          <p:nvSpPr>
            <p:cNvPr id="3701" name="Google Shape;3701;p4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2" name="Google Shape;3702;p4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3" name="Google Shape;3703;p4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4" name="Google Shape;3704;p4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5" name="Google Shape;3705;p48"/>
          <p:cNvGrpSpPr/>
          <p:nvPr/>
        </p:nvGrpSpPr>
        <p:grpSpPr>
          <a:xfrm>
            <a:off x="1749075" y="2764633"/>
            <a:ext cx="230698" cy="148703"/>
            <a:chOff x="1492675" y="1520750"/>
            <a:chExt cx="481825" cy="310575"/>
          </a:xfrm>
        </p:grpSpPr>
        <p:sp>
          <p:nvSpPr>
            <p:cNvPr id="3706" name="Google Shape;3706;p4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7" name="Google Shape;3707;p4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8" name="Google Shape;3708;p48"/>
          <p:cNvGrpSpPr/>
          <p:nvPr/>
        </p:nvGrpSpPr>
        <p:grpSpPr>
          <a:xfrm>
            <a:off x="2026384" y="2723624"/>
            <a:ext cx="239592" cy="230722"/>
            <a:chOff x="2071000" y="1435025"/>
            <a:chExt cx="500400" cy="481875"/>
          </a:xfrm>
        </p:grpSpPr>
        <p:sp>
          <p:nvSpPr>
            <p:cNvPr id="3709" name="Google Shape;3709;p4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0" name="Google Shape;3710;p4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1" name="Google Shape;3711;p4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2" name="Google Shape;3712;p48"/>
          <p:cNvGrpSpPr/>
          <p:nvPr/>
        </p:nvGrpSpPr>
        <p:grpSpPr>
          <a:xfrm>
            <a:off x="2317543" y="2737791"/>
            <a:ext cx="239280" cy="202389"/>
            <a:chOff x="2678350" y="1464650"/>
            <a:chExt cx="499750" cy="422700"/>
          </a:xfrm>
        </p:grpSpPr>
        <p:sp>
          <p:nvSpPr>
            <p:cNvPr id="3713" name="Google Shape;3713;p4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4" name="Google Shape;3714;p4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5" name="Google Shape;3715;p4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6" name="Google Shape;3716;p48"/>
          <p:cNvGrpSpPr/>
          <p:nvPr/>
        </p:nvGrpSpPr>
        <p:grpSpPr>
          <a:xfrm>
            <a:off x="2605553" y="2723636"/>
            <a:ext cx="230698" cy="230698"/>
            <a:chOff x="3271200" y="1435075"/>
            <a:chExt cx="481825" cy="481825"/>
          </a:xfrm>
        </p:grpSpPr>
        <p:sp>
          <p:nvSpPr>
            <p:cNvPr id="3717" name="Google Shape;3717;p4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8" name="Google Shape;3718;p4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9" name="Google Shape;3719;p48"/>
          <p:cNvGrpSpPr/>
          <p:nvPr/>
        </p:nvGrpSpPr>
        <p:grpSpPr>
          <a:xfrm>
            <a:off x="2884681" y="2723624"/>
            <a:ext cx="233547" cy="230722"/>
            <a:chOff x="3858100" y="1435075"/>
            <a:chExt cx="487775" cy="481875"/>
          </a:xfrm>
        </p:grpSpPr>
        <p:sp>
          <p:nvSpPr>
            <p:cNvPr id="3720" name="Google Shape;3720;p4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1" name="Google Shape;3721;p4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2" name="Google Shape;3722;p4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3" name="Google Shape;3723;p4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4" name="Google Shape;3724;p4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25" name="Google Shape;3725;p48"/>
          <p:cNvGrpSpPr/>
          <p:nvPr/>
        </p:nvGrpSpPr>
        <p:grpSpPr>
          <a:xfrm>
            <a:off x="3170345" y="2723636"/>
            <a:ext cx="230698" cy="230698"/>
            <a:chOff x="4456875" y="1435075"/>
            <a:chExt cx="481825" cy="481825"/>
          </a:xfrm>
        </p:grpSpPr>
        <p:sp>
          <p:nvSpPr>
            <p:cNvPr id="3726" name="Google Shape;3726;p4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7" name="Google Shape;3727;p4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8" name="Google Shape;3728;p4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9" name="Google Shape;3729;p4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0" name="Google Shape;3730;p4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1" name="Google Shape;3731;p4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2" name="Google Shape;3732;p4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3" name="Google Shape;3733;p4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4" name="Google Shape;3734;p4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5" name="Google Shape;3735;p4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6" name="Google Shape;3736;p4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7" name="Google Shape;3737;p4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8" name="Google Shape;3738;p4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9" name="Google Shape;3739;p4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0" name="Google Shape;3740;p4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1" name="Google Shape;3741;p4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2" name="Google Shape;3742;p4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3" name="Google Shape;3743;p4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4" name="Google Shape;3744;p4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45" name="Google Shape;3745;p48"/>
          <p:cNvGrpSpPr/>
          <p:nvPr/>
        </p:nvGrpSpPr>
        <p:grpSpPr>
          <a:xfrm>
            <a:off x="3456626" y="2723630"/>
            <a:ext cx="232960" cy="230710"/>
            <a:chOff x="5049725" y="1435050"/>
            <a:chExt cx="486550" cy="481850"/>
          </a:xfrm>
        </p:grpSpPr>
        <p:sp>
          <p:nvSpPr>
            <p:cNvPr id="3746" name="Google Shape;3746;p4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7" name="Google Shape;3747;p4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8" name="Google Shape;3748;p4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9" name="Google Shape;3749;p4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50" name="Google Shape;3750;p48"/>
          <p:cNvGrpSpPr/>
          <p:nvPr/>
        </p:nvGrpSpPr>
        <p:grpSpPr>
          <a:xfrm>
            <a:off x="3739208" y="2723636"/>
            <a:ext cx="230770" cy="230698"/>
            <a:chOff x="5642475" y="1435075"/>
            <a:chExt cx="481975" cy="481825"/>
          </a:xfrm>
        </p:grpSpPr>
        <p:sp>
          <p:nvSpPr>
            <p:cNvPr id="3751" name="Google Shape;3751;p4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2" name="Google Shape;3752;p4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3" name="Google Shape;3753;p4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54" name="Google Shape;3754;p48"/>
          <p:cNvGrpSpPr/>
          <p:nvPr/>
        </p:nvGrpSpPr>
        <p:grpSpPr>
          <a:xfrm>
            <a:off x="4021065" y="2723630"/>
            <a:ext cx="233762" cy="230710"/>
            <a:chOff x="6232000" y="1435050"/>
            <a:chExt cx="488225" cy="481850"/>
          </a:xfrm>
        </p:grpSpPr>
        <p:sp>
          <p:nvSpPr>
            <p:cNvPr id="3755" name="Google Shape;3755;p4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6" name="Google Shape;3756;p4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7" name="Google Shape;3757;p4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8" name="Google Shape;3758;p4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9" name="Google Shape;3759;p4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0" name="Google Shape;3760;p48"/>
          <p:cNvGrpSpPr/>
          <p:nvPr/>
        </p:nvGrpSpPr>
        <p:grpSpPr>
          <a:xfrm>
            <a:off x="1478302" y="3004925"/>
            <a:ext cx="203957" cy="229704"/>
            <a:chOff x="924450" y="2028975"/>
            <a:chExt cx="425975" cy="479750"/>
          </a:xfrm>
        </p:grpSpPr>
        <p:sp>
          <p:nvSpPr>
            <p:cNvPr id="3761" name="Google Shape;3761;p4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2" name="Google Shape;3762;p4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3" name="Google Shape;3763;p4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4" name="Google Shape;3764;p48"/>
          <p:cNvGrpSpPr/>
          <p:nvPr/>
        </p:nvGrpSpPr>
        <p:grpSpPr>
          <a:xfrm>
            <a:off x="2030813" y="3018391"/>
            <a:ext cx="230734" cy="202772"/>
            <a:chOff x="2085450" y="2057100"/>
            <a:chExt cx="481900" cy="423500"/>
          </a:xfrm>
        </p:grpSpPr>
        <p:sp>
          <p:nvSpPr>
            <p:cNvPr id="3765" name="Google Shape;3765;p4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6" name="Google Shape;3766;p4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7" name="Google Shape;3767;p4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8" name="Google Shape;3768;p48"/>
          <p:cNvGrpSpPr/>
          <p:nvPr/>
        </p:nvGrpSpPr>
        <p:grpSpPr>
          <a:xfrm>
            <a:off x="2321816" y="3034198"/>
            <a:ext cx="230734" cy="171159"/>
            <a:chOff x="2678275" y="2090100"/>
            <a:chExt cx="481900" cy="357475"/>
          </a:xfrm>
        </p:grpSpPr>
        <p:sp>
          <p:nvSpPr>
            <p:cNvPr id="3769" name="Google Shape;3769;p4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0" name="Google Shape;3770;p4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1" name="Google Shape;3771;p4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2" name="Google Shape;3772;p4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3" name="Google Shape;3773;p4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74" name="Google Shape;3774;p48"/>
          <p:cNvGrpSpPr/>
          <p:nvPr/>
        </p:nvGrpSpPr>
        <p:grpSpPr>
          <a:xfrm>
            <a:off x="2646323" y="3042493"/>
            <a:ext cx="149158" cy="154569"/>
            <a:chOff x="3357325" y="2093500"/>
            <a:chExt cx="311525" cy="322825"/>
          </a:xfrm>
        </p:grpSpPr>
        <p:sp>
          <p:nvSpPr>
            <p:cNvPr id="3775" name="Google Shape;3775;p4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6" name="Google Shape;3776;p4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7" name="Google Shape;3777;p4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78" name="Google Shape;3778;p48"/>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79" name="Google Shape;3779;p48"/>
          <p:cNvGrpSpPr/>
          <p:nvPr/>
        </p:nvGrpSpPr>
        <p:grpSpPr>
          <a:xfrm>
            <a:off x="3186385" y="3004428"/>
            <a:ext cx="198618" cy="230698"/>
            <a:chOff x="4492800" y="2027925"/>
            <a:chExt cx="414825" cy="481825"/>
          </a:xfrm>
        </p:grpSpPr>
        <p:sp>
          <p:nvSpPr>
            <p:cNvPr id="3780" name="Google Shape;3780;p4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1" name="Google Shape;3781;p4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82" name="Google Shape;3782;p48"/>
          <p:cNvGrpSpPr/>
          <p:nvPr/>
        </p:nvGrpSpPr>
        <p:grpSpPr>
          <a:xfrm>
            <a:off x="3457775" y="3004423"/>
            <a:ext cx="230662" cy="230710"/>
            <a:chOff x="5049725" y="2027900"/>
            <a:chExt cx="481750" cy="481850"/>
          </a:xfrm>
        </p:grpSpPr>
        <p:sp>
          <p:nvSpPr>
            <p:cNvPr id="3783" name="Google Shape;3783;p4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4" name="Google Shape;3784;p4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5" name="Google Shape;3785;p4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6" name="Google Shape;3786;p4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7" name="Google Shape;3787;p4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8" name="Google Shape;3788;p4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9" name="Google Shape;3789;p4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0" name="Google Shape;3790;p4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1" name="Google Shape;3791;p48"/>
          <p:cNvGrpSpPr/>
          <p:nvPr/>
        </p:nvGrpSpPr>
        <p:grpSpPr>
          <a:xfrm>
            <a:off x="3779828" y="3004482"/>
            <a:ext cx="149529" cy="230590"/>
            <a:chOff x="5726350" y="2028150"/>
            <a:chExt cx="312300" cy="481600"/>
          </a:xfrm>
        </p:grpSpPr>
        <p:sp>
          <p:nvSpPr>
            <p:cNvPr id="3792" name="Google Shape;3792;p4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3" name="Google Shape;3793;p4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4" name="Google Shape;3794;p4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5" name="Google Shape;3795;p48"/>
          <p:cNvGrpSpPr/>
          <p:nvPr/>
        </p:nvGrpSpPr>
        <p:grpSpPr>
          <a:xfrm>
            <a:off x="4024764" y="3006595"/>
            <a:ext cx="226365" cy="226365"/>
            <a:chOff x="6239925" y="2032450"/>
            <a:chExt cx="472775" cy="472775"/>
          </a:xfrm>
        </p:grpSpPr>
        <p:sp>
          <p:nvSpPr>
            <p:cNvPr id="3796" name="Google Shape;3796;p4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7" name="Google Shape;3797;p4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8" name="Google Shape;3798;p48"/>
          <p:cNvGrpSpPr/>
          <p:nvPr/>
        </p:nvGrpSpPr>
        <p:grpSpPr>
          <a:xfrm>
            <a:off x="4330172" y="2205605"/>
            <a:ext cx="227562" cy="126092"/>
            <a:chOff x="903075" y="2730000"/>
            <a:chExt cx="475275" cy="263350"/>
          </a:xfrm>
        </p:grpSpPr>
        <p:sp>
          <p:nvSpPr>
            <p:cNvPr id="3799" name="Google Shape;3799;p4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0" name="Google Shape;3800;p4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1" name="Google Shape;3801;p4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02" name="Google Shape;3802;p48"/>
          <p:cNvGrpSpPr/>
          <p:nvPr/>
        </p:nvGrpSpPr>
        <p:grpSpPr>
          <a:xfrm>
            <a:off x="1749075" y="3004428"/>
            <a:ext cx="230698" cy="230698"/>
            <a:chOff x="1492675" y="2027925"/>
            <a:chExt cx="481825" cy="481825"/>
          </a:xfrm>
        </p:grpSpPr>
        <p:sp>
          <p:nvSpPr>
            <p:cNvPr id="3803" name="Google Shape;3803;p4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4" name="Google Shape;3804;p4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5" name="Google Shape;3805;p4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6" name="Google Shape;3806;p4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7" name="Google Shape;3807;p4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08" name="Google Shape;3808;p48"/>
          <p:cNvGrpSpPr/>
          <p:nvPr/>
        </p:nvGrpSpPr>
        <p:grpSpPr>
          <a:xfrm>
            <a:off x="4623101" y="2153302"/>
            <a:ext cx="230698" cy="230698"/>
            <a:chOff x="1492675" y="2620775"/>
            <a:chExt cx="481825" cy="481825"/>
          </a:xfrm>
        </p:grpSpPr>
        <p:sp>
          <p:nvSpPr>
            <p:cNvPr id="3809" name="Google Shape;3809;p4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0" name="Google Shape;3810;p4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11" name="Google Shape;3811;p48"/>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12" name="Google Shape;3812;p48"/>
          <p:cNvGrpSpPr/>
          <p:nvPr/>
        </p:nvGrpSpPr>
        <p:grpSpPr>
          <a:xfrm>
            <a:off x="5183268" y="2164171"/>
            <a:ext cx="226843" cy="208960"/>
            <a:chOff x="2682350" y="2643425"/>
            <a:chExt cx="473775" cy="436425"/>
          </a:xfrm>
        </p:grpSpPr>
        <p:sp>
          <p:nvSpPr>
            <p:cNvPr id="3813" name="Google Shape;3813;p4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4" name="Google Shape;3814;p4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5" name="Google Shape;3815;p4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6" name="Google Shape;3816;p4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7" name="Google Shape;3817;p4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8" name="Google Shape;3818;p4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9" name="Google Shape;3819;p4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0" name="Google Shape;3820;p48"/>
          <p:cNvGrpSpPr/>
          <p:nvPr/>
        </p:nvGrpSpPr>
        <p:grpSpPr>
          <a:xfrm>
            <a:off x="5499808" y="2153302"/>
            <a:ext cx="162205" cy="230698"/>
            <a:chOff x="3342725" y="2620775"/>
            <a:chExt cx="338775" cy="481825"/>
          </a:xfrm>
        </p:grpSpPr>
        <p:sp>
          <p:nvSpPr>
            <p:cNvPr id="3821" name="Google Shape;3821;p4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2" name="Google Shape;3822;p4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3" name="Google Shape;3823;p4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4" name="Google Shape;3824;p48"/>
          <p:cNvGrpSpPr/>
          <p:nvPr/>
        </p:nvGrpSpPr>
        <p:grpSpPr>
          <a:xfrm>
            <a:off x="5767565" y="2153302"/>
            <a:ext cx="189246" cy="230698"/>
            <a:chOff x="3907325" y="2620775"/>
            <a:chExt cx="395250" cy="481825"/>
          </a:xfrm>
        </p:grpSpPr>
        <p:sp>
          <p:nvSpPr>
            <p:cNvPr id="3825" name="Google Shape;3825;p4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6" name="Google Shape;3826;p4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7" name="Google Shape;3827;p4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8" name="Google Shape;3828;p4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9" name="Google Shape;3829;p48"/>
          <p:cNvGrpSpPr/>
          <p:nvPr/>
        </p:nvGrpSpPr>
        <p:grpSpPr>
          <a:xfrm>
            <a:off x="6034939" y="2160514"/>
            <a:ext cx="230698" cy="216274"/>
            <a:chOff x="4456875" y="2635825"/>
            <a:chExt cx="481825" cy="451700"/>
          </a:xfrm>
        </p:grpSpPr>
        <p:sp>
          <p:nvSpPr>
            <p:cNvPr id="3830" name="Google Shape;3830;p4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1" name="Google Shape;3831;p4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2" name="Google Shape;3832;p4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3" name="Google Shape;3833;p4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4" name="Google Shape;3834;p4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5" name="Google Shape;3835;p4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36" name="Google Shape;3836;p48"/>
          <p:cNvGrpSpPr/>
          <p:nvPr/>
        </p:nvGrpSpPr>
        <p:grpSpPr>
          <a:xfrm>
            <a:off x="6323895" y="2160514"/>
            <a:ext cx="230698" cy="216274"/>
            <a:chOff x="5049725" y="2635825"/>
            <a:chExt cx="481825" cy="451700"/>
          </a:xfrm>
        </p:grpSpPr>
        <p:sp>
          <p:nvSpPr>
            <p:cNvPr id="3837" name="Google Shape;3837;p4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8" name="Google Shape;3838;p4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9" name="Google Shape;3839;p4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0" name="Google Shape;3840;p48"/>
          <p:cNvGrpSpPr/>
          <p:nvPr/>
        </p:nvGrpSpPr>
        <p:grpSpPr>
          <a:xfrm>
            <a:off x="6604855" y="2153601"/>
            <a:ext cx="230231" cy="230099"/>
            <a:chOff x="5643000" y="2621375"/>
            <a:chExt cx="480850" cy="480575"/>
          </a:xfrm>
        </p:grpSpPr>
        <p:sp>
          <p:nvSpPr>
            <p:cNvPr id="3841" name="Google Shape;3841;p4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2" name="Google Shape;3842;p4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3" name="Google Shape;3843;p4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4" name="Google Shape;3844;p4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5" name="Google Shape;3845;p4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6" name="Google Shape;3846;p4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7" name="Google Shape;3847;p4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8" name="Google Shape;3848;p48"/>
          <p:cNvGrpSpPr/>
          <p:nvPr/>
        </p:nvGrpSpPr>
        <p:grpSpPr>
          <a:xfrm>
            <a:off x="6890046" y="2153302"/>
            <a:ext cx="230770" cy="230698"/>
            <a:chOff x="6235250" y="2620775"/>
            <a:chExt cx="481975" cy="481825"/>
          </a:xfrm>
        </p:grpSpPr>
        <p:sp>
          <p:nvSpPr>
            <p:cNvPr id="3849" name="Google Shape;3849;p4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0" name="Google Shape;3850;p4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1" name="Google Shape;3851;p4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2" name="Google Shape;3852;p4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3" name="Google Shape;3853;p4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54" name="Google Shape;3854;p48"/>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55" name="Google Shape;3855;p48"/>
          <p:cNvGrpSpPr/>
          <p:nvPr/>
        </p:nvGrpSpPr>
        <p:grpSpPr>
          <a:xfrm>
            <a:off x="4622474" y="2441724"/>
            <a:ext cx="231955" cy="230698"/>
            <a:chOff x="1535000" y="3223325"/>
            <a:chExt cx="484450" cy="481825"/>
          </a:xfrm>
        </p:grpSpPr>
        <p:sp>
          <p:nvSpPr>
            <p:cNvPr id="3856" name="Google Shape;3856;p4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7" name="Google Shape;3857;p4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8" name="Google Shape;3858;p4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59" name="Google Shape;3859;p48"/>
          <p:cNvGrpSpPr/>
          <p:nvPr/>
        </p:nvGrpSpPr>
        <p:grpSpPr>
          <a:xfrm>
            <a:off x="4899627" y="2465729"/>
            <a:ext cx="230698" cy="182686"/>
            <a:chOff x="2085525" y="3263750"/>
            <a:chExt cx="481825" cy="381550"/>
          </a:xfrm>
        </p:grpSpPr>
        <p:sp>
          <p:nvSpPr>
            <p:cNvPr id="3860" name="Google Shape;3860;p4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1" name="Google Shape;3861;p4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62" name="Google Shape;3862;p48"/>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63" name="Google Shape;3863;p48"/>
          <p:cNvGrpSpPr/>
          <p:nvPr/>
        </p:nvGrpSpPr>
        <p:grpSpPr>
          <a:xfrm>
            <a:off x="5465239" y="2441717"/>
            <a:ext cx="231344" cy="230710"/>
            <a:chOff x="3270450" y="3213625"/>
            <a:chExt cx="483175" cy="481850"/>
          </a:xfrm>
        </p:grpSpPr>
        <p:sp>
          <p:nvSpPr>
            <p:cNvPr id="3864" name="Google Shape;3864;p4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5" name="Google Shape;3865;p4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66" name="Google Shape;3866;p48"/>
          <p:cNvGrpSpPr/>
          <p:nvPr/>
        </p:nvGrpSpPr>
        <p:grpSpPr>
          <a:xfrm>
            <a:off x="5804750" y="2441723"/>
            <a:ext cx="114876" cy="230698"/>
            <a:chOff x="3984950" y="3213600"/>
            <a:chExt cx="239925" cy="481825"/>
          </a:xfrm>
        </p:grpSpPr>
        <p:sp>
          <p:nvSpPr>
            <p:cNvPr id="3867" name="Google Shape;3867;p4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8" name="Google Shape;3868;p4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69" name="Google Shape;3869;p48"/>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0" name="Google Shape;3870;p48"/>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71" name="Google Shape;3871;p48"/>
          <p:cNvGrpSpPr/>
          <p:nvPr/>
        </p:nvGrpSpPr>
        <p:grpSpPr>
          <a:xfrm>
            <a:off x="6599193" y="2461911"/>
            <a:ext cx="241555" cy="190323"/>
            <a:chOff x="5629975" y="3255775"/>
            <a:chExt cx="504500" cy="397500"/>
          </a:xfrm>
        </p:grpSpPr>
        <p:sp>
          <p:nvSpPr>
            <p:cNvPr id="3872" name="Google Shape;3872;p4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3" name="Google Shape;3873;p4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4" name="Google Shape;3874;p4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5" name="Google Shape;3875;p4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6" name="Google Shape;3876;p4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77" name="Google Shape;3877;p48"/>
          <p:cNvGrpSpPr/>
          <p:nvPr/>
        </p:nvGrpSpPr>
        <p:grpSpPr>
          <a:xfrm>
            <a:off x="6889741" y="2461983"/>
            <a:ext cx="231380" cy="190179"/>
            <a:chOff x="6234950" y="3255925"/>
            <a:chExt cx="483250" cy="397200"/>
          </a:xfrm>
        </p:grpSpPr>
        <p:sp>
          <p:nvSpPr>
            <p:cNvPr id="3878" name="Google Shape;3878;p4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9" name="Google Shape;3879;p4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0" name="Google Shape;3880;p4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1" name="Google Shape;3881;p4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2" name="Google Shape;3882;p4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3" name="Google Shape;3883;p4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84" name="Google Shape;3884;p48"/>
          <p:cNvGrpSpPr/>
          <p:nvPr/>
        </p:nvGrpSpPr>
        <p:grpSpPr>
          <a:xfrm>
            <a:off x="4335816" y="2723695"/>
            <a:ext cx="216274" cy="230698"/>
            <a:chOff x="914900" y="3806450"/>
            <a:chExt cx="451700" cy="481825"/>
          </a:xfrm>
        </p:grpSpPr>
        <p:sp>
          <p:nvSpPr>
            <p:cNvPr id="3885" name="Google Shape;3885;p4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6" name="Google Shape;3886;p4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7" name="Google Shape;3887;p4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8" name="Google Shape;3888;p4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9" name="Google Shape;3889;p4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0" name="Google Shape;3890;p48"/>
          <p:cNvGrpSpPr/>
          <p:nvPr/>
        </p:nvGrpSpPr>
        <p:grpSpPr>
          <a:xfrm>
            <a:off x="4620689" y="2723569"/>
            <a:ext cx="235522" cy="230949"/>
            <a:chOff x="1490050" y="3805975"/>
            <a:chExt cx="491900" cy="482350"/>
          </a:xfrm>
        </p:grpSpPr>
        <p:sp>
          <p:nvSpPr>
            <p:cNvPr id="3891" name="Google Shape;3891;p4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2" name="Google Shape;3892;p4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3" name="Google Shape;3893;p4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4" name="Google Shape;3894;p4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5" name="Google Shape;3895;p48"/>
          <p:cNvGrpSpPr/>
          <p:nvPr/>
        </p:nvGrpSpPr>
        <p:grpSpPr>
          <a:xfrm>
            <a:off x="4908927" y="2723695"/>
            <a:ext cx="212096" cy="230698"/>
            <a:chOff x="2104275" y="3806450"/>
            <a:chExt cx="442975" cy="481825"/>
          </a:xfrm>
        </p:grpSpPr>
        <p:sp>
          <p:nvSpPr>
            <p:cNvPr id="3896" name="Google Shape;3896;p4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7" name="Google Shape;3897;p4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8" name="Google Shape;3898;p48"/>
          <p:cNvGrpSpPr/>
          <p:nvPr/>
        </p:nvGrpSpPr>
        <p:grpSpPr>
          <a:xfrm>
            <a:off x="5196925" y="2723695"/>
            <a:ext cx="199528" cy="230698"/>
            <a:chOff x="2710875" y="3806450"/>
            <a:chExt cx="416725" cy="481825"/>
          </a:xfrm>
        </p:grpSpPr>
        <p:sp>
          <p:nvSpPr>
            <p:cNvPr id="3899" name="Google Shape;3899;p4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0" name="Google Shape;3900;p4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1" name="Google Shape;3901;p48"/>
          <p:cNvGrpSpPr/>
          <p:nvPr/>
        </p:nvGrpSpPr>
        <p:grpSpPr>
          <a:xfrm>
            <a:off x="5465562" y="2751196"/>
            <a:ext cx="230698" cy="175696"/>
            <a:chOff x="3271200" y="3863875"/>
            <a:chExt cx="481825" cy="366950"/>
          </a:xfrm>
        </p:grpSpPr>
        <p:sp>
          <p:nvSpPr>
            <p:cNvPr id="3902" name="Google Shape;3902;p4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3" name="Google Shape;3903;p4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4" name="Google Shape;3904;p48"/>
          <p:cNvGrpSpPr/>
          <p:nvPr/>
        </p:nvGrpSpPr>
        <p:grpSpPr>
          <a:xfrm>
            <a:off x="5761706" y="2723850"/>
            <a:ext cx="200964" cy="230387"/>
            <a:chOff x="3895050" y="3806775"/>
            <a:chExt cx="419725" cy="481175"/>
          </a:xfrm>
        </p:grpSpPr>
        <p:sp>
          <p:nvSpPr>
            <p:cNvPr id="3905" name="Google Shape;3905;p4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6" name="Google Shape;3906;p4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7" name="Google Shape;3907;p48"/>
          <p:cNvGrpSpPr/>
          <p:nvPr/>
        </p:nvGrpSpPr>
        <p:grpSpPr>
          <a:xfrm>
            <a:off x="6035945" y="2723701"/>
            <a:ext cx="228687" cy="230686"/>
            <a:chOff x="4464775" y="3806475"/>
            <a:chExt cx="477625" cy="481800"/>
          </a:xfrm>
        </p:grpSpPr>
        <p:sp>
          <p:nvSpPr>
            <p:cNvPr id="3908" name="Google Shape;3908;p4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9" name="Google Shape;3909;p4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0" name="Google Shape;3910;p4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1" name="Google Shape;3911;p4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2" name="Google Shape;3912;p4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3" name="Google Shape;3913;p4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14" name="Google Shape;3914;p48"/>
          <p:cNvGrpSpPr/>
          <p:nvPr/>
        </p:nvGrpSpPr>
        <p:grpSpPr>
          <a:xfrm>
            <a:off x="6323895" y="2723695"/>
            <a:ext cx="230698" cy="230698"/>
            <a:chOff x="5049725" y="3806450"/>
            <a:chExt cx="481825" cy="481825"/>
          </a:xfrm>
        </p:grpSpPr>
        <p:sp>
          <p:nvSpPr>
            <p:cNvPr id="3915" name="Google Shape;3915;p4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6" name="Google Shape;3916;p4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7" name="Google Shape;3917;p4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18" name="Google Shape;3918;p48"/>
          <p:cNvGrpSpPr/>
          <p:nvPr/>
        </p:nvGrpSpPr>
        <p:grpSpPr>
          <a:xfrm>
            <a:off x="6604621" y="2723695"/>
            <a:ext cx="230698" cy="230698"/>
            <a:chOff x="5651375" y="3806450"/>
            <a:chExt cx="481825" cy="481825"/>
          </a:xfrm>
        </p:grpSpPr>
        <p:sp>
          <p:nvSpPr>
            <p:cNvPr id="3919" name="Google Shape;3919;p4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0" name="Google Shape;3920;p4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1" name="Google Shape;3921;p4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2" name="Google Shape;3922;p4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3" name="Google Shape;3923;p48"/>
          <p:cNvGrpSpPr/>
          <p:nvPr/>
        </p:nvGrpSpPr>
        <p:grpSpPr>
          <a:xfrm>
            <a:off x="6903937" y="2725047"/>
            <a:ext cx="202987" cy="227993"/>
            <a:chOff x="6264300" y="3809300"/>
            <a:chExt cx="423950" cy="476175"/>
          </a:xfrm>
        </p:grpSpPr>
        <p:sp>
          <p:nvSpPr>
            <p:cNvPr id="3924" name="Google Shape;3924;p4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5" name="Google Shape;3925;p4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6" name="Google Shape;3926;p4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7" name="Google Shape;3927;p48"/>
          <p:cNvGrpSpPr/>
          <p:nvPr/>
        </p:nvGrpSpPr>
        <p:grpSpPr>
          <a:xfrm>
            <a:off x="4328155" y="3004481"/>
            <a:ext cx="231596" cy="230710"/>
            <a:chOff x="898875" y="4399275"/>
            <a:chExt cx="483700" cy="481850"/>
          </a:xfrm>
        </p:grpSpPr>
        <p:sp>
          <p:nvSpPr>
            <p:cNvPr id="3928" name="Google Shape;3928;p4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9" name="Google Shape;3929;p48"/>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0" name="Google Shape;3930;p4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1" name="Google Shape;3931;p4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2" name="Google Shape;3932;p4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3" name="Google Shape;3933;p4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4" name="Google Shape;3934;p4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5" name="Google Shape;3935;p4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36" name="Google Shape;3936;p48"/>
          <p:cNvGrpSpPr/>
          <p:nvPr/>
        </p:nvGrpSpPr>
        <p:grpSpPr>
          <a:xfrm>
            <a:off x="4623101" y="3014853"/>
            <a:ext cx="230698" cy="209966"/>
            <a:chOff x="1492675" y="4420975"/>
            <a:chExt cx="481825" cy="438525"/>
          </a:xfrm>
        </p:grpSpPr>
        <p:sp>
          <p:nvSpPr>
            <p:cNvPr id="3937" name="Google Shape;3937;p4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8" name="Google Shape;3938;p4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9" name="Google Shape;3939;p4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0" name="Google Shape;3940;p4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1" name="Google Shape;3941;p4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42" name="Google Shape;3942;p48"/>
          <p:cNvGrpSpPr/>
          <p:nvPr/>
        </p:nvGrpSpPr>
        <p:grpSpPr>
          <a:xfrm>
            <a:off x="4898495" y="3004942"/>
            <a:ext cx="232960" cy="229788"/>
            <a:chOff x="2084100" y="4400250"/>
            <a:chExt cx="486550" cy="479925"/>
          </a:xfrm>
        </p:grpSpPr>
        <p:sp>
          <p:nvSpPr>
            <p:cNvPr id="3943" name="Google Shape;3943;p4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4" name="Google Shape;3944;p4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5" name="Google Shape;3945;p4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6" name="Google Shape;3946;p4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7" name="Google Shape;3947;p4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8" name="Google Shape;3948;p4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49" name="Google Shape;3949;p48"/>
          <p:cNvGrpSpPr/>
          <p:nvPr/>
        </p:nvGrpSpPr>
        <p:grpSpPr>
          <a:xfrm>
            <a:off x="5195310" y="3004499"/>
            <a:ext cx="202760" cy="230674"/>
            <a:chOff x="2707950" y="4399325"/>
            <a:chExt cx="423475" cy="481775"/>
          </a:xfrm>
        </p:grpSpPr>
        <p:sp>
          <p:nvSpPr>
            <p:cNvPr id="3950" name="Google Shape;3950;p4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1" name="Google Shape;3951;p4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2" name="Google Shape;3952;p4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3" name="Google Shape;3953;p4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4" name="Google Shape;3954;p4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5" name="Google Shape;3955;p4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6" name="Google Shape;3956;p4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7" name="Google Shape;3957;p4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8" name="Google Shape;3958;p4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9" name="Google Shape;3959;p4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0" name="Google Shape;3960;p4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1" name="Google Shape;3961;p4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62" name="Google Shape;3962;p48"/>
          <p:cNvGrpSpPr/>
          <p:nvPr/>
        </p:nvGrpSpPr>
        <p:grpSpPr>
          <a:xfrm>
            <a:off x="5487390" y="3004481"/>
            <a:ext cx="187043" cy="230710"/>
            <a:chOff x="3330525" y="4399275"/>
            <a:chExt cx="390650" cy="481850"/>
          </a:xfrm>
        </p:grpSpPr>
        <p:sp>
          <p:nvSpPr>
            <p:cNvPr id="3963" name="Google Shape;3963;p4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4" name="Google Shape;3964;p4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5" name="Google Shape;3965;p4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6" name="Google Shape;3966;p4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7" name="Google Shape;3967;p4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8" name="Google Shape;3968;p4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9" name="Google Shape;3969;p4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70" name="Google Shape;3970;p48"/>
          <p:cNvGrpSpPr/>
          <p:nvPr/>
        </p:nvGrpSpPr>
        <p:grpSpPr>
          <a:xfrm>
            <a:off x="5776076" y="3004487"/>
            <a:ext cx="172224" cy="230698"/>
            <a:chOff x="3938800" y="4399275"/>
            <a:chExt cx="359700" cy="481825"/>
          </a:xfrm>
        </p:grpSpPr>
        <p:sp>
          <p:nvSpPr>
            <p:cNvPr id="3971" name="Google Shape;3971;p4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2" name="Google Shape;3972;p4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3" name="Google Shape;3973;p4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4" name="Google Shape;3974;p4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5" name="Google Shape;3975;p4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76" name="Google Shape;3976;p48"/>
          <p:cNvGrpSpPr/>
          <p:nvPr/>
        </p:nvGrpSpPr>
        <p:grpSpPr>
          <a:xfrm>
            <a:off x="6096214" y="3004487"/>
            <a:ext cx="108149" cy="230698"/>
            <a:chOff x="4584850" y="4399275"/>
            <a:chExt cx="225875" cy="481825"/>
          </a:xfrm>
        </p:grpSpPr>
        <p:sp>
          <p:nvSpPr>
            <p:cNvPr id="3977" name="Google Shape;3977;p4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8" name="Google Shape;3978;p4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979" name="Google Shape;3979;p48"/>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980" name="Google Shape;3980;p48"/>
          <p:cNvGrpSpPr/>
          <p:nvPr/>
        </p:nvGrpSpPr>
        <p:grpSpPr>
          <a:xfrm>
            <a:off x="6604621" y="3004487"/>
            <a:ext cx="230698" cy="230698"/>
            <a:chOff x="5642550" y="4399275"/>
            <a:chExt cx="481825" cy="481825"/>
          </a:xfrm>
        </p:grpSpPr>
        <p:sp>
          <p:nvSpPr>
            <p:cNvPr id="3981" name="Google Shape;3981;p4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2" name="Google Shape;3982;p4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83" name="Google Shape;3983;p48"/>
          <p:cNvGrpSpPr/>
          <p:nvPr/>
        </p:nvGrpSpPr>
        <p:grpSpPr>
          <a:xfrm>
            <a:off x="6881900" y="3012585"/>
            <a:ext cx="247061" cy="214502"/>
            <a:chOff x="6218300" y="4416175"/>
            <a:chExt cx="516000" cy="448000"/>
          </a:xfrm>
        </p:grpSpPr>
        <p:sp>
          <p:nvSpPr>
            <p:cNvPr id="3984" name="Google Shape;3984;p4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5" name="Google Shape;3985;p4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6" name="Google Shape;3986;p4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87" name="Google Shape;3987;p48"/>
          <p:cNvGrpSpPr/>
          <p:nvPr/>
        </p:nvGrpSpPr>
        <p:grpSpPr>
          <a:xfrm>
            <a:off x="7161095" y="2153361"/>
            <a:ext cx="230698" cy="230698"/>
            <a:chOff x="899850" y="4992125"/>
            <a:chExt cx="481825" cy="481825"/>
          </a:xfrm>
        </p:grpSpPr>
        <p:sp>
          <p:nvSpPr>
            <p:cNvPr id="3988" name="Google Shape;3988;p4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9" name="Google Shape;3989;p4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0" name="Google Shape;3990;p4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1" name="Google Shape;3991;p48"/>
          <p:cNvGrpSpPr/>
          <p:nvPr/>
        </p:nvGrpSpPr>
        <p:grpSpPr>
          <a:xfrm>
            <a:off x="7161106" y="2441767"/>
            <a:ext cx="230698" cy="230698"/>
            <a:chOff x="1492675" y="4992125"/>
            <a:chExt cx="481825" cy="481825"/>
          </a:xfrm>
        </p:grpSpPr>
        <p:sp>
          <p:nvSpPr>
            <p:cNvPr id="3992" name="Google Shape;3992;p4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3" name="Google Shape;3993;p4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4" name="Google Shape;3994;p48"/>
          <p:cNvGrpSpPr/>
          <p:nvPr/>
        </p:nvGrpSpPr>
        <p:grpSpPr>
          <a:xfrm>
            <a:off x="7161118" y="2723724"/>
            <a:ext cx="230698" cy="230698"/>
            <a:chOff x="2085525" y="4992125"/>
            <a:chExt cx="481825" cy="481825"/>
          </a:xfrm>
        </p:grpSpPr>
        <p:sp>
          <p:nvSpPr>
            <p:cNvPr id="3995" name="Google Shape;3995;p4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6" name="Google Shape;3996;p4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7" name="Google Shape;3997;p48"/>
          <p:cNvGrpSpPr/>
          <p:nvPr/>
        </p:nvGrpSpPr>
        <p:grpSpPr>
          <a:xfrm>
            <a:off x="7449623" y="2153361"/>
            <a:ext cx="230698" cy="230698"/>
            <a:chOff x="2678350" y="4992125"/>
            <a:chExt cx="481825" cy="481825"/>
          </a:xfrm>
        </p:grpSpPr>
        <p:sp>
          <p:nvSpPr>
            <p:cNvPr id="3998" name="Google Shape;3998;p4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9" name="Google Shape;3999;p4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0" name="Google Shape;4000;p4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01" name="Google Shape;4001;p48"/>
          <p:cNvGrpSpPr/>
          <p:nvPr/>
        </p:nvGrpSpPr>
        <p:grpSpPr>
          <a:xfrm>
            <a:off x="7161142" y="3004502"/>
            <a:ext cx="230698" cy="230698"/>
            <a:chOff x="3271200" y="4992125"/>
            <a:chExt cx="481825" cy="481825"/>
          </a:xfrm>
        </p:grpSpPr>
        <p:sp>
          <p:nvSpPr>
            <p:cNvPr id="4002" name="Google Shape;4002;p4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3" name="Google Shape;4003;p4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4" name="Google Shape;4004;p4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05" name="Google Shape;4005;p48"/>
          <p:cNvGrpSpPr/>
          <p:nvPr/>
        </p:nvGrpSpPr>
        <p:grpSpPr>
          <a:xfrm>
            <a:off x="7449593" y="2442468"/>
            <a:ext cx="230806" cy="229297"/>
            <a:chOff x="3863900" y="4993625"/>
            <a:chExt cx="482050" cy="478900"/>
          </a:xfrm>
        </p:grpSpPr>
        <p:sp>
          <p:nvSpPr>
            <p:cNvPr id="4006" name="Google Shape;4006;p48"/>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7" name="Google Shape;4007;p48"/>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8" name="Google Shape;4008;p48"/>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9" name="Google Shape;4009;p48"/>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10" name="Google Shape;4010;p48"/>
          <p:cNvGrpSpPr/>
          <p:nvPr/>
        </p:nvGrpSpPr>
        <p:grpSpPr>
          <a:xfrm>
            <a:off x="7449605" y="2724424"/>
            <a:ext cx="230806" cy="229297"/>
            <a:chOff x="4456725" y="4993625"/>
            <a:chExt cx="482050" cy="478900"/>
          </a:xfrm>
        </p:grpSpPr>
        <p:sp>
          <p:nvSpPr>
            <p:cNvPr id="4011" name="Google Shape;4011;p48"/>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2" name="Google Shape;4012;p48"/>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3" name="Google Shape;4013;p48"/>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4" name="Google Shape;4014;p48"/>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15" name="Google Shape;4015;p48"/>
          <p:cNvGrpSpPr/>
          <p:nvPr/>
        </p:nvGrpSpPr>
        <p:grpSpPr>
          <a:xfrm>
            <a:off x="7449617" y="3005196"/>
            <a:ext cx="230806" cy="229309"/>
            <a:chOff x="5049575" y="4993600"/>
            <a:chExt cx="482050" cy="478925"/>
          </a:xfrm>
        </p:grpSpPr>
        <p:sp>
          <p:nvSpPr>
            <p:cNvPr id="4016" name="Google Shape;4016;p4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7" name="Google Shape;4017;p4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8" name="Google Shape;4018;p4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9" name="Google Shape;4019;p4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0" name="Google Shape;4020;p48"/>
          <p:cNvGrpSpPr/>
          <p:nvPr/>
        </p:nvGrpSpPr>
        <p:grpSpPr>
          <a:xfrm>
            <a:off x="1464620" y="3389882"/>
            <a:ext cx="231320" cy="203310"/>
            <a:chOff x="892750" y="267400"/>
            <a:chExt cx="483125" cy="424625"/>
          </a:xfrm>
        </p:grpSpPr>
        <p:sp>
          <p:nvSpPr>
            <p:cNvPr id="4021" name="Google Shape;4021;p48"/>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2" name="Google Shape;4022;p48"/>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3" name="Google Shape;4023;p48"/>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4" name="Google Shape;4024;p48"/>
          <p:cNvGrpSpPr/>
          <p:nvPr/>
        </p:nvGrpSpPr>
        <p:grpSpPr>
          <a:xfrm>
            <a:off x="1762763" y="3375865"/>
            <a:ext cx="203322" cy="231344"/>
            <a:chOff x="1516475" y="238075"/>
            <a:chExt cx="424650" cy="483175"/>
          </a:xfrm>
        </p:grpSpPr>
        <p:sp>
          <p:nvSpPr>
            <p:cNvPr id="4025" name="Google Shape;4025;p48"/>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6" name="Google Shape;4026;p48"/>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7" name="Google Shape;4027;p48"/>
          <p:cNvGrpSpPr/>
          <p:nvPr/>
        </p:nvGrpSpPr>
        <p:grpSpPr>
          <a:xfrm>
            <a:off x="2030071" y="3430538"/>
            <a:ext cx="232218" cy="121998"/>
            <a:chOff x="2080675" y="352325"/>
            <a:chExt cx="485000" cy="254800"/>
          </a:xfrm>
        </p:grpSpPr>
        <p:sp>
          <p:nvSpPr>
            <p:cNvPr id="4028" name="Google Shape;4028;p48"/>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9" name="Google Shape;4029;p48"/>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30" name="Google Shape;4030;p48"/>
          <p:cNvGrpSpPr/>
          <p:nvPr/>
        </p:nvGrpSpPr>
        <p:grpSpPr>
          <a:xfrm>
            <a:off x="2335521" y="3375877"/>
            <a:ext cx="203322" cy="231320"/>
            <a:chOff x="2705375" y="238125"/>
            <a:chExt cx="424650" cy="483125"/>
          </a:xfrm>
        </p:grpSpPr>
        <p:sp>
          <p:nvSpPr>
            <p:cNvPr id="4031" name="Google Shape;4031;p48"/>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2" name="Google Shape;4032;p48"/>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3" name="Google Shape;4033;p48"/>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4" name="Google Shape;4034;p48"/>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35" name="Google Shape;4035;p48"/>
          <p:cNvGrpSpPr/>
          <p:nvPr/>
        </p:nvGrpSpPr>
        <p:grpSpPr>
          <a:xfrm>
            <a:off x="2618504" y="3376093"/>
            <a:ext cx="204795" cy="230889"/>
            <a:chOff x="3299850" y="238575"/>
            <a:chExt cx="427725" cy="482225"/>
          </a:xfrm>
        </p:grpSpPr>
        <p:sp>
          <p:nvSpPr>
            <p:cNvPr id="4036" name="Google Shape;4036;p4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7" name="Google Shape;4037;p4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8" name="Google Shape;4038;p4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9" name="Google Shape;4039;p4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0" name="Google Shape;4040;p4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41" name="Google Shape;4041;p48"/>
          <p:cNvGrpSpPr/>
          <p:nvPr/>
        </p:nvGrpSpPr>
        <p:grpSpPr>
          <a:xfrm>
            <a:off x="2881617" y="3375877"/>
            <a:ext cx="239675" cy="231320"/>
            <a:chOff x="3857225" y="238125"/>
            <a:chExt cx="500575" cy="483125"/>
          </a:xfrm>
        </p:grpSpPr>
        <p:sp>
          <p:nvSpPr>
            <p:cNvPr id="4042" name="Google Shape;4042;p48"/>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3" name="Google Shape;4043;p48"/>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4" name="Google Shape;4044;p48"/>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5" name="Google Shape;4045;p48"/>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6" name="Google Shape;4046;p48"/>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7" name="Google Shape;4047;p48"/>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8" name="Google Shape;4048;p48"/>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49" name="Google Shape;4049;p48"/>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50" name="Google Shape;4050;p48"/>
          <p:cNvGrpSpPr/>
          <p:nvPr/>
        </p:nvGrpSpPr>
        <p:grpSpPr>
          <a:xfrm>
            <a:off x="3457440" y="3375895"/>
            <a:ext cx="231332" cy="231284"/>
            <a:chOff x="5053900" y="238200"/>
            <a:chExt cx="483150" cy="483050"/>
          </a:xfrm>
        </p:grpSpPr>
        <p:sp>
          <p:nvSpPr>
            <p:cNvPr id="4051" name="Google Shape;4051;p48"/>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2" name="Google Shape;4052;p48"/>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3" name="Google Shape;4053;p48"/>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4" name="Google Shape;4054;p48"/>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55" name="Google Shape;4055;p48"/>
          <p:cNvGrpSpPr/>
          <p:nvPr/>
        </p:nvGrpSpPr>
        <p:grpSpPr>
          <a:xfrm>
            <a:off x="3738932" y="3375877"/>
            <a:ext cx="231320" cy="231320"/>
            <a:chOff x="5648375" y="238125"/>
            <a:chExt cx="483125" cy="483125"/>
          </a:xfrm>
        </p:grpSpPr>
        <p:sp>
          <p:nvSpPr>
            <p:cNvPr id="4056" name="Google Shape;4056;p48"/>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7" name="Google Shape;4057;p48"/>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8" name="Google Shape;4058;p48"/>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9" name="Google Shape;4059;p48"/>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0" name="Google Shape;4060;p48"/>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1" name="Google Shape;4061;p48"/>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2" name="Google Shape;4062;p48"/>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3" name="Google Shape;4063;p48"/>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4" name="Google Shape;4064;p48"/>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5" name="Google Shape;4065;p48"/>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66" name="Google Shape;4066;p48"/>
          <p:cNvGrpSpPr/>
          <p:nvPr/>
        </p:nvGrpSpPr>
        <p:grpSpPr>
          <a:xfrm>
            <a:off x="4022286" y="3375877"/>
            <a:ext cx="231320" cy="231320"/>
            <a:chOff x="6242825" y="238125"/>
            <a:chExt cx="483125" cy="483125"/>
          </a:xfrm>
        </p:grpSpPr>
        <p:sp>
          <p:nvSpPr>
            <p:cNvPr id="4067" name="Google Shape;4067;p48"/>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8" name="Google Shape;4068;p48"/>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9" name="Google Shape;4069;p48"/>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70" name="Google Shape;4070;p48"/>
          <p:cNvGrpSpPr/>
          <p:nvPr/>
        </p:nvGrpSpPr>
        <p:grpSpPr>
          <a:xfrm>
            <a:off x="1463465" y="3675236"/>
            <a:ext cx="233630" cy="203287"/>
            <a:chOff x="889275" y="861850"/>
            <a:chExt cx="487950" cy="424575"/>
          </a:xfrm>
        </p:grpSpPr>
        <p:sp>
          <p:nvSpPr>
            <p:cNvPr id="4071" name="Google Shape;4071;p48"/>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2" name="Google Shape;4072;p48"/>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3" name="Google Shape;4073;p48"/>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4" name="Google Shape;4074;p48"/>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75" name="Google Shape;4075;p48"/>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6" name="Google Shape;4076;p48"/>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77" name="Google Shape;4077;p48"/>
          <p:cNvGrpSpPr/>
          <p:nvPr/>
        </p:nvGrpSpPr>
        <p:grpSpPr>
          <a:xfrm>
            <a:off x="2321523" y="3661220"/>
            <a:ext cx="231320" cy="231320"/>
            <a:chOff x="2676100" y="832575"/>
            <a:chExt cx="483125" cy="483125"/>
          </a:xfrm>
        </p:grpSpPr>
        <p:sp>
          <p:nvSpPr>
            <p:cNvPr id="4078" name="Google Shape;4078;p48"/>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9" name="Google Shape;4079;p48"/>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0" name="Google Shape;4080;p48"/>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81" name="Google Shape;4081;p48"/>
          <p:cNvGrpSpPr/>
          <p:nvPr/>
        </p:nvGrpSpPr>
        <p:grpSpPr>
          <a:xfrm>
            <a:off x="2601351" y="3661220"/>
            <a:ext cx="239101" cy="231320"/>
            <a:chOff x="3270550" y="832575"/>
            <a:chExt cx="499375" cy="483125"/>
          </a:xfrm>
        </p:grpSpPr>
        <p:sp>
          <p:nvSpPr>
            <p:cNvPr id="4082" name="Google Shape;4082;p48"/>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3" name="Google Shape;4083;p48"/>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4" name="Google Shape;4084;p48"/>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85" name="Google Shape;4085;p48"/>
          <p:cNvGrpSpPr/>
          <p:nvPr/>
        </p:nvGrpSpPr>
        <p:grpSpPr>
          <a:xfrm>
            <a:off x="2885789" y="3668450"/>
            <a:ext cx="231332" cy="216860"/>
            <a:chOff x="3865000" y="847675"/>
            <a:chExt cx="483150" cy="452925"/>
          </a:xfrm>
        </p:grpSpPr>
        <p:sp>
          <p:nvSpPr>
            <p:cNvPr id="4086" name="Google Shape;4086;p48"/>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7" name="Google Shape;4087;p48"/>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8" name="Google Shape;4088;p48"/>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9" name="Google Shape;4089;p48"/>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90" name="Google Shape;4090;p48"/>
          <p:cNvGrpSpPr/>
          <p:nvPr/>
        </p:nvGrpSpPr>
        <p:grpSpPr>
          <a:xfrm>
            <a:off x="3168460" y="3675195"/>
            <a:ext cx="234468" cy="203370"/>
            <a:chOff x="4452900" y="861750"/>
            <a:chExt cx="489700" cy="424750"/>
          </a:xfrm>
        </p:grpSpPr>
        <p:sp>
          <p:nvSpPr>
            <p:cNvPr id="4091" name="Google Shape;4091;p48"/>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2" name="Google Shape;4092;p48"/>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3" name="Google Shape;4093;p48"/>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94" name="Google Shape;4094;p48"/>
          <p:cNvGrpSpPr/>
          <p:nvPr/>
        </p:nvGrpSpPr>
        <p:grpSpPr>
          <a:xfrm>
            <a:off x="3452185" y="3661226"/>
            <a:ext cx="241842" cy="231308"/>
            <a:chOff x="5049750" y="832600"/>
            <a:chExt cx="505100" cy="483100"/>
          </a:xfrm>
        </p:grpSpPr>
        <p:sp>
          <p:nvSpPr>
            <p:cNvPr id="4095" name="Google Shape;4095;p48"/>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6" name="Google Shape;4096;p48"/>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97" name="Google Shape;4097;p48"/>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98" name="Google Shape;4098;p48"/>
          <p:cNvGrpSpPr/>
          <p:nvPr/>
        </p:nvGrpSpPr>
        <p:grpSpPr>
          <a:xfrm>
            <a:off x="4036285" y="3661220"/>
            <a:ext cx="203322" cy="231320"/>
            <a:chOff x="6272100" y="832575"/>
            <a:chExt cx="424650" cy="483125"/>
          </a:xfrm>
        </p:grpSpPr>
        <p:sp>
          <p:nvSpPr>
            <p:cNvPr id="4099" name="Google Shape;4099;p48"/>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0" name="Google Shape;4100;p48"/>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01" name="Google Shape;4101;p48"/>
          <p:cNvGrpSpPr/>
          <p:nvPr/>
        </p:nvGrpSpPr>
        <p:grpSpPr>
          <a:xfrm>
            <a:off x="1464602" y="3946180"/>
            <a:ext cx="231356" cy="231332"/>
            <a:chOff x="893650" y="1428000"/>
            <a:chExt cx="483200" cy="483150"/>
          </a:xfrm>
        </p:grpSpPr>
        <p:sp>
          <p:nvSpPr>
            <p:cNvPr id="4102" name="Google Shape;4102;p48"/>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3" name="Google Shape;4103;p48"/>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4" name="Google Shape;4104;p48"/>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5" name="Google Shape;4105;p48"/>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06" name="Google Shape;4106;p48"/>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7" name="Google Shape;4107;p48"/>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08" name="Google Shape;4108;p48"/>
          <p:cNvGrpSpPr/>
          <p:nvPr/>
        </p:nvGrpSpPr>
        <p:grpSpPr>
          <a:xfrm>
            <a:off x="2317219" y="3960233"/>
            <a:ext cx="239927" cy="203227"/>
            <a:chOff x="2676100" y="1456375"/>
            <a:chExt cx="501100" cy="424450"/>
          </a:xfrm>
        </p:grpSpPr>
        <p:sp>
          <p:nvSpPr>
            <p:cNvPr id="4109" name="Google Shape;4109;p48"/>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0" name="Google Shape;4110;p48"/>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1" name="Google Shape;4111;p48"/>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12" name="Google Shape;4112;p48"/>
          <p:cNvGrpSpPr/>
          <p:nvPr/>
        </p:nvGrpSpPr>
        <p:grpSpPr>
          <a:xfrm>
            <a:off x="2605224" y="3946186"/>
            <a:ext cx="231356" cy="231320"/>
            <a:chOff x="3270475" y="1427025"/>
            <a:chExt cx="483200" cy="483125"/>
          </a:xfrm>
        </p:grpSpPr>
        <p:sp>
          <p:nvSpPr>
            <p:cNvPr id="4113" name="Google Shape;4113;p48"/>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4" name="Google Shape;4114;p48"/>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5" name="Google Shape;4115;p48"/>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16" name="Google Shape;4116;p48"/>
          <p:cNvGrpSpPr/>
          <p:nvPr/>
        </p:nvGrpSpPr>
        <p:grpSpPr>
          <a:xfrm>
            <a:off x="2884651" y="3946168"/>
            <a:ext cx="233607" cy="231356"/>
            <a:chOff x="3860250" y="1427025"/>
            <a:chExt cx="487900" cy="483200"/>
          </a:xfrm>
        </p:grpSpPr>
        <p:sp>
          <p:nvSpPr>
            <p:cNvPr id="4117" name="Google Shape;4117;p48"/>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8" name="Google Shape;4118;p48"/>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9" name="Google Shape;4119;p48"/>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20" name="Google Shape;4120;p48"/>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1" name="Google Shape;4121;p48"/>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22" name="Google Shape;4122;p48"/>
          <p:cNvGrpSpPr/>
          <p:nvPr/>
        </p:nvGrpSpPr>
        <p:grpSpPr>
          <a:xfrm>
            <a:off x="3738914" y="3946186"/>
            <a:ext cx="231356" cy="231320"/>
            <a:chOff x="5648375" y="1427025"/>
            <a:chExt cx="483200" cy="483125"/>
          </a:xfrm>
        </p:grpSpPr>
        <p:sp>
          <p:nvSpPr>
            <p:cNvPr id="4123" name="Google Shape;4123;p48"/>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4" name="Google Shape;4124;p48"/>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25" name="Google Shape;4125;p48"/>
          <p:cNvGrpSpPr/>
          <p:nvPr/>
        </p:nvGrpSpPr>
        <p:grpSpPr>
          <a:xfrm>
            <a:off x="4020772" y="3946174"/>
            <a:ext cx="234349" cy="231344"/>
            <a:chOff x="6238300" y="1426975"/>
            <a:chExt cx="489450" cy="483175"/>
          </a:xfrm>
        </p:grpSpPr>
        <p:sp>
          <p:nvSpPr>
            <p:cNvPr id="4126" name="Google Shape;4126;p48"/>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7" name="Google Shape;4127;p48"/>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8" name="Google Shape;4128;p48"/>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29" name="Google Shape;4129;p48"/>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30" name="Google Shape;4130;p48"/>
          <p:cNvGrpSpPr/>
          <p:nvPr/>
        </p:nvGrpSpPr>
        <p:grpSpPr>
          <a:xfrm>
            <a:off x="1748764" y="4231105"/>
            <a:ext cx="231320" cy="231332"/>
            <a:chOff x="1487200" y="2021475"/>
            <a:chExt cx="483125" cy="483150"/>
          </a:xfrm>
        </p:grpSpPr>
        <p:sp>
          <p:nvSpPr>
            <p:cNvPr id="4131" name="Google Shape;4131;p48"/>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2" name="Google Shape;4132;p48"/>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3" name="Google Shape;4133;p48"/>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4" name="Google Shape;4134;p48"/>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35" name="Google Shape;4135;p48"/>
          <p:cNvGrpSpPr/>
          <p:nvPr/>
        </p:nvGrpSpPr>
        <p:grpSpPr>
          <a:xfrm>
            <a:off x="2030520" y="4245116"/>
            <a:ext cx="231320" cy="203310"/>
            <a:chOff x="2081650" y="2050750"/>
            <a:chExt cx="483125" cy="424625"/>
          </a:xfrm>
        </p:grpSpPr>
        <p:sp>
          <p:nvSpPr>
            <p:cNvPr id="4136" name="Google Shape;4136;p48"/>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7" name="Google Shape;4137;p48"/>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8" name="Google Shape;4138;p48"/>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9" name="Google Shape;4139;p48"/>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0" name="Google Shape;4140;p48"/>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1" name="Google Shape;4141;p48"/>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42" name="Google Shape;4142;p48"/>
          <p:cNvGrpSpPr/>
          <p:nvPr/>
        </p:nvGrpSpPr>
        <p:grpSpPr>
          <a:xfrm>
            <a:off x="2321523" y="4260976"/>
            <a:ext cx="231320" cy="171590"/>
            <a:chOff x="2676100" y="2083800"/>
            <a:chExt cx="483125" cy="358375"/>
          </a:xfrm>
        </p:grpSpPr>
        <p:sp>
          <p:nvSpPr>
            <p:cNvPr id="4143" name="Google Shape;4143;p48"/>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4" name="Google Shape;4144;p48"/>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45" name="Google Shape;4145;p48"/>
          <p:cNvGrpSpPr/>
          <p:nvPr/>
        </p:nvGrpSpPr>
        <p:grpSpPr>
          <a:xfrm>
            <a:off x="2610879" y="4237886"/>
            <a:ext cx="220045" cy="217770"/>
            <a:chOff x="3282325" y="2035675"/>
            <a:chExt cx="459575" cy="454825"/>
          </a:xfrm>
        </p:grpSpPr>
        <p:sp>
          <p:nvSpPr>
            <p:cNvPr id="4146" name="Google Shape;4146;p48"/>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7" name="Google Shape;4147;p48"/>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8" name="Google Shape;4148;p48"/>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9" name="Google Shape;4149;p48"/>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50" name="Google Shape;4150;p48"/>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1" name="Google Shape;4151;p48"/>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52" name="Google Shape;4152;p48"/>
          <p:cNvGrpSpPr/>
          <p:nvPr/>
        </p:nvGrpSpPr>
        <p:grpSpPr>
          <a:xfrm>
            <a:off x="3457296" y="4231111"/>
            <a:ext cx="231619" cy="231320"/>
            <a:chOff x="5053900" y="2021500"/>
            <a:chExt cx="483750" cy="483125"/>
          </a:xfrm>
        </p:grpSpPr>
        <p:sp>
          <p:nvSpPr>
            <p:cNvPr id="4153" name="Google Shape;4153;p48"/>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4" name="Google Shape;4154;p48"/>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5" name="Google Shape;4155;p48"/>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6" name="Google Shape;4156;p48"/>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7" name="Google Shape;4157;p48"/>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8" name="Google Shape;4158;p48"/>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9" name="Google Shape;4159;p48"/>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0" name="Google Shape;4160;p48"/>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61" name="Google Shape;4161;p48"/>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62" name="Google Shape;4162;p48"/>
          <p:cNvGrpSpPr/>
          <p:nvPr/>
        </p:nvGrpSpPr>
        <p:grpSpPr>
          <a:xfrm>
            <a:off x="4018378" y="4233265"/>
            <a:ext cx="239137" cy="227011"/>
            <a:chOff x="6222125" y="2025975"/>
            <a:chExt cx="499450" cy="474125"/>
          </a:xfrm>
        </p:grpSpPr>
        <p:sp>
          <p:nvSpPr>
            <p:cNvPr id="4163" name="Google Shape;4163;p48"/>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4" name="Google Shape;4164;p48"/>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5" name="Google Shape;4165;p48"/>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66" name="Google Shape;4166;p48"/>
          <p:cNvGrpSpPr/>
          <p:nvPr/>
        </p:nvGrpSpPr>
        <p:grpSpPr>
          <a:xfrm>
            <a:off x="4329878" y="3428371"/>
            <a:ext cx="228148" cy="126451"/>
            <a:chOff x="896050" y="2725450"/>
            <a:chExt cx="476500" cy="264100"/>
          </a:xfrm>
        </p:grpSpPr>
        <p:sp>
          <p:nvSpPr>
            <p:cNvPr id="4167" name="Google Shape;4167;p48"/>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8" name="Google Shape;4168;p48"/>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9" name="Google Shape;4169;p48"/>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0" name="Google Shape;4170;p48"/>
          <p:cNvGrpSpPr/>
          <p:nvPr/>
        </p:nvGrpSpPr>
        <p:grpSpPr>
          <a:xfrm>
            <a:off x="4622790" y="3375930"/>
            <a:ext cx="231320" cy="231332"/>
            <a:chOff x="1487200" y="2615925"/>
            <a:chExt cx="483125" cy="483150"/>
          </a:xfrm>
        </p:grpSpPr>
        <p:sp>
          <p:nvSpPr>
            <p:cNvPr id="4171" name="Google Shape;4171;p48"/>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2" name="Google Shape;4172;p48"/>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3" name="Google Shape;4173;p48"/>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4" name="Google Shape;4174;p48"/>
          <p:cNvGrpSpPr/>
          <p:nvPr/>
        </p:nvGrpSpPr>
        <p:grpSpPr>
          <a:xfrm>
            <a:off x="4894761" y="3375930"/>
            <a:ext cx="240429" cy="231332"/>
            <a:chOff x="2077575" y="2615925"/>
            <a:chExt cx="502150" cy="483150"/>
          </a:xfrm>
        </p:grpSpPr>
        <p:sp>
          <p:nvSpPr>
            <p:cNvPr id="4175" name="Google Shape;4175;p48"/>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6" name="Google Shape;4176;p48"/>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7" name="Google Shape;4177;p48"/>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8" name="Google Shape;4178;p48"/>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9" name="Google Shape;4179;p48"/>
          <p:cNvGrpSpPr/>
          <p:nvPr/>
        </p:nvGrpSpPr>
        <p:grpSpPr>
          <a:xfrm>
            <a:off x="5182944" y="3386829"/>
            <a:ext cx="227490" cy="209535"/>
            <a:chOff x="2680100" y="2638725"/>
            <a:chExt cx="475125" cy="437625"/>
          </a:xfrm>
        </p:grpSpPr>
        <p:sp>
          <p:nvSpPr>
            <p:cNvPr id="4180" name="Google Shape;4180;p48"/>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1" name="Google Shape;4181;p48"/>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2" name="Google Shape;4182;p48"/>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3" name="Google Shape;4183;p48"/>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84" name="Google Shape;4184;p48"/>
          <p:cNvGrpSpPr/>
          <p:nvPr/>
        </p:nvGrpSpPr>
        <p:grpSpPr>
          <a:xfrm>
            <a:off x="5499587" y="3375930"/>
            <a:ext cx="162648" cy="231332"/>
            <a:chOff x="3342275" y="2615925"/>
            <a:chExt cx="339700" cy="483150"/>
          </a:xfrm>
        </p:grpSpPr>
        <p:sp>
          <p:nvSpPr>
            <p:cNvPr id="4185" name="Google Shape;4185;p48"/>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6" name="Google Shape;4186;p48"/>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87" name="Google Shape;4187;p48"/>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8" name="Google Shape;4188;p48"/>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9" name="Google Shape;4189;p48"/>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90" name="Google Shape;4190;p48"/>
          <p:cNvGrpSpPr/>
          <p:nvPr/>
        </p:nvGrpSpPr>
        <p:grpSpPr>
          <a:xfrm>
            <a:off x="6604544" y="3376241"/>
            <a:ext cx="230853" cy="230710"/>
            <a:chOff x="5648900" y="2616600"/>
            <a:chExt cx="482150" cy="481850"/>
          </a:xfrm>
        </p:grpSpPr>
        <p:sp>
          <p:nvSpPr>
            <p:cNvPr id="4191" name="Google Shape;4191;p48"/>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2" name="Google Shape;4192;p48"/>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93" name="Google Shape;4193;p48"/>
          <p:cNvGrpSpPr/>
          <p:nvPr/>
        </p:nvGrpSpPr>
        <p:grpSpPr>
          <a:xfrm>
            <a:off x="6889771" y="3375912"/>
            <a:ext cx="231320" cy="231368"/>
            <a:chOff x="6242825" y="2615925"/>
            <a:chExt cx="483125" cy="483225"/>
          </a:xfrm>
        </p:grpSpPr>
        <p:sp>
          <p:nvSpPr>
            <p:cNvPr id="4194" name="Google Shape;4194;p48"/>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5" name="Google Shape;4195;p48"/>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6" name="Google Shape;4196;p48"/>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7" name="Google Shape;4197;p48"/>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8" name="Google Shape;4198;p48"/>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99" name="Google Shape;4199;p48"/>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00" name="Google Shape;4200;p48"/>
          <p:cNvGrpSpPr/>
          <p:nvPr/>
        </p:nvGrpSpPr>
        <p:grpSpPr>
          <a:xfrm>
            <a:off x="4622138" y="3661273"/>
            <a:ext cx="232625" cy="231332"/>
            <a:chOff x="1487200" y="3210375"/>
            <a:chExt cx="485850" cy="483150"/>
          </a:xfrm>
        </p:grpSpPr>
        <p:sp>
          <p:nvSpPr>
            <p:cNvPr id="4201" name="Google Shape;4201;p48"/>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2" name="Google Shape;4202;p48"/>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3" name="Google Shape;4203;p48"/>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04" name="Google Shape;4204;p48"/>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5" name="Google Shape;4205;p48"/>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06" name="Google Shape;4206;p48"/>
          <p:cNvGrpSpPr/>
          <p:nvPr/>
        </p:nvGrpSpPr>
        <p:grpSpPr>
          <a:xfrm>
            <a:off x="5464922" y="3661267"/>
            <a:ext cx="231979" cy="231344"/>
            <a:chOff x="3269875" y="3210400"/>
            <a:chExt cx="484500" cy="483175"/>
          </a:xfrm>
        </p:grpSpPr>
        <p:sp>
          <p:nvSpPr>
            <p:cNvPr id="4207" name="Google Shape;4207;p48"/>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8" name="Google Shape;4208;p48"/>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09" name="Google Shape;4209;p48"/>
          <p:cNvGrpSpPr/>
          <p:nvPr/>
        </p:nvGrpSpPr>
        <p:grpSpPr>
          <a:xfrm>
            <a:off x="5804313" y="3661021"/>
            <a:ext cx="115750" cy="231835"/>
            <a:chOff x="3985700" y="3210375"/>
            <a:chExt cx="241750" cy="484200"/>
          </a:xfrm>
        </p:grpSpPr>
        <p:sp>
          <p:nvSpPr>
            <p:cNvPr id="4210" name="Google Shape;4210;p48"/>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1" name="Google Shape;4211;p48"/>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12" name="Google Shape;4212;p48"/>
          <p:cNvGrpSpPr/>
          <p:nvPr/>
        </p:nvGrpSpPr>
        <p:grpSpPr>
          <a:xfrm>
            <a:off x="6035023" y="3661709"/>
            <a:ext cx="230530" cy="230458"/>
            <a:chOff x="4460225" y="3211300"/>
            <a:chExt cx="481475" cy="481325"/>
          </a:xfrm>
        </p:grpSpPr>
        <p:sp>
          <p:nvSpPr>
            <p:cNvPr id="4213" name="Google Shape;4213;p48"/>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4" name="Google Shape;4214;p48"/>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15" name="Google Shape;4215;p48"/>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16" name="Google Shape;4216;p48"/>
          <p:cNvGrpSpPr/>
          <p:nvPr/>
        </p:nvGrpSpPr>
        <p:grpSpPr>
          <a:xfrm>
            <a:off x="6603676" y="3681514"/>
            <a:ext cx="232589" cy="190850"/>
            <a:chOff x="5647000" y="3252650"/>
            <a:chExt cx="485775" cy="398600"/>
          </a:xfrm>
        </p:grpSpPr>
        <p:sp>
          <p:nvSpPr>
            <p:cNvPr id="4217" name="Google Shape;4217;p48"/>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8" name="Google Shape;4218;p48"/>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9" name="Google Shape;4219;p48"/>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0" name="Google Shape;4220;p48"/>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1" name="Google Shape;4221;p48"/>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2" name="Google Shape;4222;p48"/>
          <p:cNvGrpSpPr/>
          <p:nvPr/>
        </p:nvGrpSpPr>
        <p:grpSpPr>
          <a:xfrm>
            <a:off x="6889448" y="3681586"/>
            <a:ext cx="231967" cy="190706"/>
            <a:chOff x="6242450" y="3252800"/>
            <a:chExt cx="484475" cy="398300"/>
          </a:xfrm>
        </p:grpSpPr>
        <p:sp>
          <p:nvSpPr>
            <p:cNvPr id="4223" name="Google Shape;4223;p48"/>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4" name="Google Shape;4224;p48"/>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5" name="Google Shape;4225;p48"/>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6" name="Google Shape;4226;p48"/>
          <p:cNvGrpSpPr/>
          <p:nvPr/>
        </p:nvGrpSpPr>
        <p:grpSpPr>
          <a:xfrm>
            <a:off x="4342297" y="3946245"/>
            <a:ext cx="203310" cy="231320"/>
            <a:chOff x="922025" y="3804850"/>
            <a:chExt cx="424625" cy="483125"/>
          </a:xfrm>
        </p:grpSpPr>
        <p:sp>
          <p:nvSpPr>
            <p:cNvPr id="4227" name="Google Shape;4227;p48"/>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8" name="Google Shape;4228;p48"/>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29" name="Google Shape;4229;p48"/>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30" name="Google Shape;4230;p48"/>
          <p:cNvGrpSpPr/>
          <p:nvPr/>
        </p:nvGrpSpPr>
        <p:grpSpPr>
          <a:xfrm>
            <a:off x="4908568" y="3946245"/>
            <a:ext cx="212815" cy="231320"/>
            <a:chOff x="2100300" y="3804850"/>
            <a:chExt cx="444475" cy="483125"/>
          </a:xfrm>
        </p:grpSpPr>
        <p:sp>
          <p:nvSpPr>
            <p:cNvPr id="4231" name="Google Shape;4231;p48"/>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2" name="Google Shape;4232;p48"/>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33" name="Google Shape;4233;p48"/>
          <p:cNvGrpSpPr/>
          <p:nvPr/>
        </p:nvGrpSpPr>
        <p:grpSpPr>
          <a:xfrm>
            <a:off x="5196638" y="3946245"/>
            <a:ext cx="200102" cy="231320"/>
            <a:chOff x="2708700" y="3804850"/>
            <a:chExt cx="417925" cy="483125"/>
          </a:xfrm>
        </p:grpSpPr>
        <p:sp>
          <p:nvSpPr>
            <p:cNvPr id="4234" name="Google Shape;4234;p48"/>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5" name="Google Shape;4235;p48"/>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6" name="Google Shape;4236;p48"/>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7" name="Google Shape;4237;p48"/>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38" name="Google Shape;4238;p48"/>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9" name="Google Shape;4239;p48"/>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40" name="Google Shape;4240;p48"/>
          <p:cNvGrpSpPr/>
          <p:nvPr/>
        </p:nvGrpSpPr>
        <p:grpSpPr>
          <a:xfrm>
            <a:off x="6037734" y="3947113"/>
            <a:ext cx="225108" cy="229585"/>
            <a:chOff x="4467450" y="3808475"/>
            <a:chExt cx="470150" cy="479500"/>
          </a:xfrm>
        </p:grpSpPr>
        <p:sp>
          <p:nvSpPr>
            <p:cNvPr id="4241" name="Google Shape;4241;p48"/>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2" name="Google Shape;4242;p48"/>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3" name="Google Shape;4243;p48"/>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4" name="Google Shape;4244;p48"/>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45" name="Google Shape;4245;p48"/>
          <p:cNvGrpSpPr/>
          <p:nvPr/>
        </p:nvGrpSpPr>
        <p:grpSpPr>
          <a:xfrm>
            <a:off x="6323578" y="3946245"/>
            <a:ext cx="231332" cy="231320"/>
            <a:chOff x="5053900" y="3804850"/>
            <a:chExt cx="483150" cy="483125"/>
          </a:xfrm>
        </p:grpSpPr>
        <p:sp>
          <p:nvSpPr>
            <p:cNvPr id="4246" name="Google Shape;4246;p48"/>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7" name="Google Shape;4247;p48"/>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8" name="Google Shape;4248;p48"/>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9" name="Google Shape;4249;p48"/>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50" name="Google Shape;4250;p48"/>
          <p:cNvGrpSpPr/>
          <p:nvPr/>
        </p:nvGrpSpPr>
        <p:grpSpPr>
          <a:xfrm>
            <a:off x="6604310" y="3946245"/>
            <a:ext cx="231320" cy="231320"/>
            <a:chOff x="5648375" y="3804850"/>
            <a:chExt cx="483125" cy="483125"/>
          </a:xfrm>
        </p:grpSpPr>
        <p:sp>
          <p:nvSpPr>
            <p:cNvPr id="4251" name="Google Shape;4251;p48"/>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2" name="Google Shape;4252;p48"/>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3" name="Google Shape;4253;p48"/>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4" name="Google Shape;4254;p48"/>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55" name="Google Shape;4255;p48"/>
          <p:cNvGrpSpPr/>
          <p:nvPr/>
        </p:nvGrpSpPr>
        <p:grpSpPr>
          <a:xfrm>
            <a:off x="6905649" y="3949860"/>
            <a:ext cx="199564" cy="224090"/>
            <a:chOff x="6276025" y="3812400"/>
            <a:chExt cx="416800" cy="468025"/>
          </a:xfrm>
        </p:grpSpPr>
        <p:sp>
          <p:nvSpPr>
            <p:cNvPr id="4256" name="Google Shape;4256;p48"/>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7" name="Google Shape;4257;p48"/>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8" name="Google Shape;4258;p48"/>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9" name="Google Shape;4259;p48"/>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0" name="Google Shape;4260;p48"/>
          <p:cNvGrpSpPr/>
          <p:nvPr/>
        </p:nvGrpSpPr>
        <p:grpSpPr>
          <a:xfrm>
            <a:off x="4327461" y="4231163"/>
            <a:ext cx="232984" cy="231332"/>
            <a:chOff x="890400" y="4399350"/>
            <a:chExt cx="486600" cy="483150"/>
          </a:xfrm>
        </p:grpSpPr>
        <p:sp>
          <p:nvSpPr>
            <p:cNvPr id="4261" name="Google Shape;4261;p48"/>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2" name="Google Shape;4262;p48"/>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3" name="Google Shape;4263;p48"/>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4" name="Google Shape;4264;p48"/>
          <p:cNvGrpSpPr/>
          <p:nvPr/>
        </p:nvGrpSpPr>
        <p:grpSpPr>
          <a:xfrm>
            <a:off x="4622790" y="4241553"/>
            <a:ext cx="231320" cy="210552"/>
            <a:chOff x="1487200" y="4421025"/>
            <a:chExt cx="483125" cy="439750"/>
          </a:xfrm>
        </p:grpSpPr>
        <p:sp>
          <p:nvSpPr>
            <p:cNvPr id="4265" name="Google Shape;4265;p48"/>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6" name="Google Shape;4266;p48"/>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7" name="Google Shape;4267;p48"/>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8" name="Google Shape;4268;p48"/>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9" name="Google Shape;4269;p48"/>
          <p:cNvGrpSpPr/>
          <p:nvPr/>
        </p:nvGrpSpPr>
        <p:grpSpPr>
          <a:xfrm>
            <a:off x="4897705" y="4231175"/>
            <a:ext cx="234540" cy="231308"/>
            <a:chOff x="2079300" y="4399325"/>
            <a:chExt cx="489850" cy="483100"/>
          </a:xfrm>
        </p:grpSpPr>
        <p:sp>
          <p:nvSpPr>
            <p:cNvPr id="4270" name="Google Shape;4270;p48"/>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1" name="Google Shape;4271;p48"/>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72" name="Google Shape;4272;p48"/>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73" name="Google Shape;4273;p48"/>
          <p:cNvGrpSpPr/>
          <p:nvPr/>
        </p:nvGrpSpPr>
        <p:grpSpPr>
          <a:xfrm>
            <a:off x="5486988" y="4231175"/>
            <a:ext cx="187845" cy="231308"/>
            <a:chOff x="3316000" y="4399325"/>
            <a:chExt cx="392325" cy="483100"/>
          </a:xfrm>
        </p:grpSpPr>
        <p:sp>
          <p:nvSpPr>
            <p:cNvPr id="4274" name="Google Shape;4274;p48"/>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5" name="Google Shape;4275;p48"/>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76" name="Google Shape;4276;p48"/>
          <p:cNvGrpSpPr/>
          <p:nvPr/>
        </p:nvGrpSpPr>
        <p:grpSpPr>
          <a:xfrm>
            <a:off x="5775819" y="4231163"/>
            <a:ext cx="172739" cy="231332"/>
            <a:chOff x="3926225" y="4399275"/>
            <a:chExt cx="360775" cy="483150"/>
          </a:xfrm>
        </p:grpSpPr>
        <p:sp>
          <p:nvSpPr>
            <p:cNvPr id="4277" name="Google Shape;4277;p48"/>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8" name="Google Shape;4278;p48"/>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79" name="Google Shape;4279;p48"/>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80" name="Google Shape;4280;p48"/>
          <p:cNvGrpSpPr/>
          <p:nvPr/>
        </p:nvGrpSpPr>
        <p:grpSpPr>
          <a:xfrm>
            <a:off x="6323614" y="4231205"/>
            <a:ext cx="231260" cy="231248"/>
            <a:chOff x="5053975" y="4399375"/>
            <a:chExt cx="483000" cy="482975"/>
          </a:xfrm>
        </p:grpSpPr>
        <p:sp>
          <p:nvSpPr>
            <p:cNvPr id="4281" name="Google Shape;4281;p48"/>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2" name="Google Shape;4282;p48"/>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3" name="Google Shape;4283;p48"/>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84" name="Google Shape;4284;p48"/>
          <p:cNvGrpSpPr/>
          <p:nvPr/>
        </p:nvGrpSpPr>
        <p:grpSpPr>
          <a:xfrm>
            <a:off x="6604310" y="4231169"/>
            <a:ext cx="231320" cy="231320"/>
            <a:chOff x="5648375" y="4399300"/>
            <a:chExt cx="483125" cy="483125"/>
          </a:xfrm>
        </p:grpSpPr>
        <p:sp>
          <p:nvSpPr>
            <p:cNvPr id="4285" name="Google Shape;4285;p48"/>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6" name="Google Shape;4286;p48"/>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87" name="Google Shape;4287;p48"/>
          <p:cNvGrpSpPr/>
          <p:nvPr/>
        </p:nvGrpSpPr>
        <p:grpSpPr>
          <a:xfrm>
            <a:off x="6888215" y="4239297"/>
            <a:ext cx="234432" cy="215065"/>
            <a:chOff x="6239575" y="4416275"/>
            <a:chExt cx="489625" cy="449175"/>
          </a:xfrm>
        </p:grpSpPr>
        <p:sp>
          <p:nvSpPr>
            <p:cNvPr id="4288" name="Google Shape;4288;p48"/>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9" name="Google Shape;4289;p48"/>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0" name="Google Shape;4290;p48"/>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1" name="Google Shape;4291;p48"/>
          <p:cNvGrpSpPr/>
          <p:nvPr/>
        </p:nvGrpSpPr>
        <p:grpSpPr>
          <a:xfrm>
            <a:off x="7160783" y="3375995"/>
            <a:ext cx="231320" cy="231320"/>
            <a:chOff x="892750" y="4993750"/>
            <a:chExt cx="483125" cy="483125"/>
          </a:xfrm>
        </p:grpSpPr>
        <p:sp>
          <p:nvSpPr>
            <p:cNvPr id="4292" name="Google Shape;4292;p48"/>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3" name="Google Shape;4293;p48"/>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4" name="Google Shape;4294;p48"/>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5" name="Google Shape;4295;p48"/>
          <p:cNvGrpSpPr/>
          <p:nvPr/>
        </p:nvGrpSpPr>
        <p:grpSpPr>
          <a:xfrm>
            <a:off x="7160795" y="3661323"/>
            <a:ext cx="231320" cy="231320"/>
            <a:chOff x="1487200" y="4993750"/>
            <a:chExt cx="483125" cy="483125"/>
          </a:xfrm>
        </p:grpSpPr>
        <p:sp>
          <p:nvSpPr>
            <p:cNvPr id="4296" name="Google Shape;4296;p48"/>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7" name="Google Shape;4297;p48"/>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8" name="Google Shape;4298;p48"/>
          <p:cNvGrpSpPr/>
          <p:nvPr/>
        </p:nvGrpSpPr>
        <p:grpSpPr>
          <a:xfrm>
            <a:off x="7160807" y="3946274"/>
            <a:ext cx="231320" cy="231320"/>
            <a:chOff x="2081650" y="4993750"/>
            <a:chExt cx="483125" cy="483125"/>
          </a:xfrm>
        </p:grpSpPr>
        <p:sp>
          <p:nvSpPr>
            <p:cNvPr id="4299" name="Google Shape;4299;p48"/>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0" name="Google Shape;4300;p48"/>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01" name="Google Shape;4301;p48"/>
          <p:cNvGrpSpPr/>
          <p:nvPr/>
        </p:nvGrpSpPr>
        <p:grpSpPr>
          <a:xfrm>
            <a:off x="7449312" y="3375995"/>
            <a:ext cx="231320" cy="231320"/>
            <a:chOff x="2676100" y="4993750"/>
            <a:chExt cx="483125" cy="483125"/>
          </a:xfrm>
        </p:grpSpPr>
        <p:sp>
          <p:nvSpPr>
            <p:cNvPr id="4302" name="Google Shape;4302;p48"/>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3" name="Google Shape;4303;p48"/>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4" name="Google Shape;4304;p48"/>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05" name="Google Shape;4305;p48"/>
          <p:cNvGrpSpPr/>
          <p:nvPr/>
        </p:nvGrpSpPr>
        <p:grpSpPr>
          <a:xfrm>
            <a:off x="7160831" y="4231184"/>
            <a:ext cx="231320" cy="231320"/>
            <a:chOff x="3270550" y="4993750"/>
            <a:chExt cx="483125" cy="483125"/>
          </a:xfrm>
        </p:grpSpPr>
        <p:sp>
          <p:nvSpPr>
            <p:cNvPr id="4306" name="Google Shape;4306;p48"/>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7" name="Google Shape;4307;p48"/>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8" name="Google Shape;4308;p48"/>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309" name="Google Shape;4309;p48"/>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310" name="Google Shape;4310;p48"/>
          <p:cNvGrpSpPr/>
          <p:nvPr/>
        </p:nvGrpSpPr>
        <p:grpSpPr>
          <a:xfrm>
            <a:off x="7449342" y="3946238"/>
            <a:ext cx="231332" cy="231392"/>
            <a:chOff x="4459450" y="4993700"/>
            <a:chExt cx="483150" cy="483275"/>
          </a:xfrm>
        </p:grpSpPr>
        <p:sp>
          <p:nvSpPr>
            <p:cNvPr id="4311" name="Google Shape;4311;p48"/>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2" name="Google Shape;4312;p48"/>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13" name="Google Shape;4313;p48"/>
          <p:cNvGrpSpPr/>
          <p:nvPr/>
        </p:nvGrpSpPr>
        <p:grpSpPr>
          <a:xfrm>
            <a:off x="7449354" y="4231148"/>
            <a:ext cx="231332" cy="231392"/>
            <a:chOff x="5053900" y="4993700"/>
            <a:chExt cx="483150" cy="483275"/>
          </a:xfrm>
        </p:grpSpPr>
        <p:sp>
          <p:nvSpPr>
            <p:cNvPr id="4314" name="Google Shape;4314;p48"/>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5" name="Google Shape;4315;p48"/>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19" name="Shape 4319"/>
        <p:cNvGrpSpPr/>
        <p:nvPr/>
      </p:nvGrpSpPr>
      <p:grpSpPr>
        <a:xfrm>
          <a:off x="0" y="0"/>
          <a:ext cx="0" cy="0"/>
          <a:chOff x="0" y="0"/>
          <a:chExt cx="0" cy="0"/>
        </a:xfrm>
      </p:grpSpPr>
      <p:sp>
        <p:nvSpPr>
          <p:cNvPr id="4320" name="Google Shape;4320;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4321" name="Google Shape;4321;p49"/>
          <p:cNvGrpSpPr/>
          <p:nvPr/>
        </p:nvGrpSpPr>
        <p:grpSpPr>
          <a:xfrm>
            <a:off x="1012848" y="1674363"/>
            <a:ext cx="348568" cy="348541"/>
            <a:chOff x="-65131525" y="1914325"/>
            <a:chExt cx="316650" cy="316625"/>
          </a:xfrm>
        </p:grpSpPr>
        <p:sp>
          <p:nvSpPr>
            <p:cNvPr id="4322" name="Google Shape;4322;p49"/>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9"/>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49"/>
          <p:cNvGrpSpPr/>
          <p:nvPr/>
        </p:nvGrpSpPr>
        <p:grpSpPr>
          <a:xfrm>
            <a:off x="1012848" y="2079072"/>
            <a:ext cx="348568" cy="348568"/>
            <a:chOff x="-65131525" y="2281350"/>
            <a:chExt cx="316650" cy="316650"/>
          </a:xfrm>
        </p:grpSpPr>
        <p:sp>
          <p:nvSpPr>
            <p:cNvPr id="4325" name="Google Shape;4325;p49"/>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9"/>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49"/>
          <p:cNvGrpSpPr/>
          <p:nvPr/>
        </p:nvGrpSpPr>
        <p:grpSpPr>
          <a:xfrm>
            <a:off x="1015889" y="2481800"/>
            <a:ext cx="342486" cy="349421"/>
            <a:chOff x="-65129950" y="2646800"/>
            <a:chExt cx="311125" cy="317425"/>
          </a:xfrm>
        </p:grpSpPr>
        <p:sp>
          <p:nvSpPr>
            <p:cNvPr id="4328" name="Google Shape;4328;p49"/>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9"/>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49"/>
          <p:cNvGrpSpPr/>
          <p:nvPr/>
        </p:nvGrpSpPr>
        <p:grpSpPr>
          <a:xfrm>
            <a:off x="3112739" y="1673042"/>
            <a:ext cx="351155" cy="351183"/>
            <a:chOff x="-63252250" y="1930850"/>
            <a:chExt cx="319000" cy="319025"/>
          </a:xfrm>
        </p:grpSpPr>
        <p:sp>
          <p:nvSpPr>
            <p:cNvPr id="4331" name="Google Shape;4331;p49"/>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9"/>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3" name="Google Shape;4333;p49"/>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4" name="Google Shape;4334;p49"/>
          <p:cNvGrpSpPr/>
          <p:nvPr/>
        </p:nvGrpSpPr>
        <p:grpSpPr>
          <a:xfrm>
            <a:off x="3113606" y="2481359"/>
            <a:ext cx="349421" cy="350302"/>
            <a:chOff x="-63250675" y="2664125"/>
            <a:chExt cx="317425" cy="318225"/>
          </a:xfrm>
        </p:grpSpPr>
        <p:sp>
          <p:nvSpPr>
            <p:cNvPr id="4335" name="Google Shape;4335;p49"/>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9"/>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49"/>
          <p:cNvGrpSpPr/>
          <p:nvPr/>
        </p:nvGrpSpPr>
        <p:grpSpPr>
          <a:xfrm>
            <a:off x="5236493" y="1676729"/>
            <a:ext cx="345954" cy="343807"/>
            <a:chOff x="-61354075" y="1940500"/>
            <a:chExt cx="314275" cy="312325"/>
          </a:xfrm>
        </p:grpSpPr>
        <p:sp>
          <p:nvSpPr>
            <p:cNvPr id="4338" name="Google Shape;4338;p49"/>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9"/>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9"/>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9"/>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49"/>
          <p:cNvGrpSpPr/>
          <p:nvPr/>
        </p:nvGrpSpPr>
        <p:grpSpPr>
          <a:xfrm>
            <a:off x="5235185" y="2093382"/>
            <a:ext cx="348568" cy="319948"/>
            <a:chOff x="-61354875" y="2322300"/>
            <a:chExt cx="316650" cy="290650"/>
          </a:xfrm>
        </p:grpSpPr>
        <p:sp>
          <p:nvSpPr>
            <p:cNvPr id="4343" name="Google Shape;4343;p49"/>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9"/>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9"/>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49"/>
          <p:cNvGrpSpPr/>
          <p:nvPr/>
        </p:nvGrpSpPr>
        <p:grpSpPr>
          <a:xfrm>
            <a:off x="5235185" y="2482226"/>
            <a:ext cx="348568" cy="348568"/>
            <a:chOff x="-61354875" y="2671225"/>
            <a:chExt cx="316650" cy="316650"/>
          </a:xfrm>
        </p:grpSpPr>
        <p:sp>
          <p:nvSpPr>
            <p:cNvPr id="4347" name="Google Shape;4347;p49"/>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9"/>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9"/>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9"/>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9"/>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49"/>
          <p:cNvGrpSpPr/>
          <p:nvPr/>
        </p:nvGrpSpPr>
        <p:grpSpPr>
          <a:xfrm>
            <a:off x="7343521" y="1672781"/>
            <a:ext cx="351155" cy="351706"/>
            <a:chOff x="-59502375" y="1904375"/>
            <a:chExt cx="319000" cy="319500"/>
          </a:xfrm>
        </p:grpSpPr>
        <p:sp>
          <p:nvSpPr>
            <p:cNvPr id="4353" name="Google Shape;4353;p49"/>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9"/>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9"/>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49"/>
          <p:cNvGrpSpPr/>
          <p:nvPr/>
        </p:nvGrpSpPr>
        <p:grpSpPr>
          <a:xfrm>
            <a:off x="1435629" y="1675588"/>
            <a:ext cx="351155" cy="346092"/>
            <a:chOff x="-64774725" y="1916550"/>
            <a:chExt cx="319000" cy="314400"/>
          </a:xfrm>
        </p:grpSpPr>
        <p:sp>
          <p:nvSpPr>
            <p:cNvPr id="4357" name="Google Shape;4357;p49"/>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9"/>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49"/>
          <p:cNvGrpSpPr/>
          <p:nvPr/>
        </p:nvGrpSpPr>
        <p:grpSpPr>
          <a:xfrm>
            <a:off x="1436923" y="2077338"/>
            <a:ext cx="348568" cy="352036"/>
            <a:chOff x="-64764500" y="2280550"/>
            <a:chExt cx="316650" cy="319800"/>
          </a:xfrm>
        </p:grpSpPr>
        <p:sp>
          <p:nvSpPr>
            <p:cNvPr id="4360" name="Google Shape;4360;p49"/>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9"/>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2" name="Google Shape;4362;p49"/>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3" name="Google Shape;4363;p49"/>
          <p:cNvGrpSpPr/>
          <p:nvPr/>
        </p:nvGrpSpPr>
        <p:grpSpPr>
          <a:xfrm>
            <a:off x="3542063" y="1710757"/>
            <a:ext cx="347688" cy="275750"/>
            <a:chOff x="-62882850" y="1999375"/>
            <a:chExt cx="315850" cy="250500"/>
          </a:xfrm>
        </p:grpSpPr>
        <p:sp>
          <p:nvSpPr>
            <p:cNvPr id="4364" name="Google Shape;4364;p49"/>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9"/>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49"/>
          <p:cNvGrpSpPr/>
          <p:nvPr/>
        </p:nvGrpSpPr>
        <p:grpSpPr>
          <a:xfrm>
            <a:off x="3533821" y="2078631"/>
            <a:ext cx="364172" cy="349449"/>
            <a:chOff x="-62890750" y="2296300"/>
            <a:chExt cx="330825" cy="317450"/>
          </a:xfrm>
        </p:grpSpPr>
        <p:sp>
          <p:nvSpPr>
            <p:cNvPr id="4367" name="Google Shape;4367;p49"/>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9"/>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9"/>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49"/>
          <p:cNvGrpSpPr/>
          <p:nvPr/>
        </p:nvGrpSpPr>
        <p:grpSpPr>
          <a:xfrm>
            <a:off x="3542063" y="2481799"/>
            <a:ext cx="347688" cy="349421"/>
            <a:chOff x="-62882850" y="2664925"/>
            <a:chExt cx="315850" cy="317425"/>
          </a:xfrm>
        </p:grpSpPr>
        <p:sp>
          <p:nvSpPr>
            <p:cNvPr id="4371" name="Google Shape;4371;p49"/>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9"/>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3" name="Google Shape;4373;p49"/>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4" name="Google Shape;4374;p49"/>
          <p:cNvGrpSpPr/>
          <p:nvPr/>
        </p:nvGrpSpPr>
        <p:grpSpPr>
          <a:xfrm>
            <a:off x="5659701" y="2082099"/>
            <a:ext cx="348568" cy="342514"/>
            <a:chOff x="-60988625" y="2310475"/>
            <a:chExt cx="316650" cy="311150"/>
          </a:xfrm>
        </p:grpSpPr>
        <p:sp>
          <p:nvSpPr>
            <p:cNvPr id="4375" name="Google Shape;4375;p49"/>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9"/>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9"/>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9"/>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9"/>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9"/>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49"/>
          <p:cNvGrpSpPr/>
          <p:nvPr/>
        </p:nvGrpSpPr>
        <p:grpSpPr>
          <a:xfrm>
            <a:off x="5660141" y="2481029"/>
            <a:ext cx="347688" cy="350963"/>
            <a:chOff x="-60987050" y="2671400"/>
            <a:chExt cx="315850" cy="318825"/>
          </a:xfrm>
        </p:grpSpPr>
        <p:sp>
          <p:nvSpPr>
            <p:cNvPr id="4382" name="Google Shape;4382;p49"/>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9"/>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49"/>
          <p:cNvGrpSpPr/>
          <p:nvPr/>
        </p:nvGrpSpPr>
        <p:grpSpPr>
          <a:xfrm>
            <a:off x="7343520" y="2082980"/>
            <a:ext cx="351155" cy="340753"/>
            <a:chOff x="-59481900" y="2290800"/>
            <a:chExt cx="319000" cy="309550"/>
          </a:xfrm>
        </p:grpSpPr>
        <p:sp>
          <p:nvSpPr>
            <p:cNvPr id="4385" name="Google Shape;4385;p49"/>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9"/>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9"/>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9"/>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9"/>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9"/>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49"/>
          <p:cNvGrpSpPr/>
          <p:nvPr/>
        </p:nvGrpSpPr>
        <p:grpSpPr>
          <a:xfrm>
            <a:off x="1857395" y="1674005"/>
            <a:ext cx="351155" cy="349256"/>
            <a:chOff x="-64401400" y="1914475"/>
            <a:chExt cx="319000" cy="317275"/>
          </a:xfrm>
        </p:grpSpPr>
        <p:sp>
          <p:nvSpPr>
            <p:cNvPr id="4392" name="Google Shape;4392;p49"/>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9"/>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9"/>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49"/>
          <p:cNvGrpSpPr/>
          <p:nvPr/>
        </p:nvGrpSpPr>
        <p:grpSpPr>
          <a:xfrm>
            <a:off x="1918957" y="2079430"/>
            <a:ext cx="228031" cy="347853"/>
            <a:chOff x="-64343900" y="2282125"/>
            <a:chExt cx="207150" cy="316000"/>
          </a:xfrm>
        </p:grpSpPr>
        <p:sp>
          <p:nvSpPr>
            <p:cNvPr id="4396" name="Google Shape;4396;p49"/>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9"/>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8" name="Google Shape;4398;p49"/>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9" name="Google Shape;4399;p49"/>
          <p:cNvGrpSpPr/>
          <p:nvPr/>
        </p:nvGrpSpPr>
        <p:grpSpPr>
          <a:xfrm>
            <a:off x="3994027" y="1674252"/>
            <a:ext cx="303463" cy="348761"/>
            <a:chOff x="-62496925" y="1931475"/>
            <a:chExt cx="275675" cy="316825"/>
          </a:xfrm>
        </p:grpSpPr>
        <p:sp>
          <p:nvSpPr>
            <p:cNvPr id="4400" name="Google Shape;4400;p49"/>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9"/>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49"/>
          <p:cNvGrpSpPr/>
          <p:nvPr/>
        </p:nvGrpSpPr>
        <p:grpSpPr>
          <a:xfrm>
            <a:off x="3971901" y="2078521"/>
            <a:ext cx="347715" cy="349669"/>
            <a:chOff x="-62516625" y="2297875"/>
            <a:chExt cx="315875" cy="317650"/>
          </a:xfrm>
        </p:grpSpPr>
        <p:sp>
          <p:nvSpPr>
            <p:cNvPr id="4403" name="Google Shape;4403;p49"/>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9"/>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49"/>
          <p:cNvGrpSpPr/>
          <p:nvPr/>
        </p:nvGrpSpPr>
        <p:grpSpPr>
          <a:xfrm>
            <a:off x="3970608" y="2497389"/>
            <a:ext cx="350302" cy="318241"/>
            <a:chOff x="-62518200" y="2692475"/>
            <a:chExt cx="318225" cy="289100"/>
          </a:xfrm>
        </p:grpSpPr>
        <p:sp>
          <p:nvSpPr>
            <p:cNvPr id="4406" name="Google Shape;4406;p49"/>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9"/>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49"/>
          <p:cNvGrpSpPr/>
          <p:nvPr/>
        </p:nvGrpSpPr>
        <p:grpSpPr>
          <a:xfrm>
            <a:off x="6103002" y="1674789"/>
            <a:ext cx="294822" cy="347688"/>
            <a:chOff x="-60597975" y="1939525"/>
            <a:chExt cx="267825" cy="315850"/>
          </a:xfrm>
        </p:grpSpPr>
        <p:sp>
          <p:nvSpPr>
            <p:cNvPr id="4409" name="Google Shape;4409;p49"/>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9"/>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49"/>
          <p:cNvGrpSpPr/>
          <p:nvPr/>
        </p:nvGrpSpPr>
        <p:grpSpPr>
          <a:xfrm>
            <a:off x="6074836" y="2077998"/>
            <a:ext cx="351155" cy="350715"/>
            <a:chOff x="-60620800" y="2304600"/>
            <a:chExt cx="319000" cy="318600"/>
          </a:xfrm>
        </p:grpSpPr>
        <p:sp>
          <p:nvSpPr>
            <p:cNvPr id="4412" name="Google Shape;4412;p49"/>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9"/>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9"/>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49"/>
          <p:cNvGrpSpPr/>
          <p:nvPr/>
        </p:nvGrpSpPr>
        <p:grpSpPr>
          <a:xfrm>
            <a:off x="6076129" y="2531638"/>
            <a:ext cx="348568" cy="249744"/>
            <a:chOff x="-60621600" y="2716100"/>
            <a:chExt cx="316650" cy="226875"/>
          </a:xfrm>
        </p:grpSpPr>
        <p:sp>
          <p:nvSpPr>
            <p:cNvPr id="4416" name="Google Shape;4416;p49"/>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9"/>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49"/>
          <p:cNvGrpSpPr/>
          <p:nvPr/>
        </p:nvGrpSpPr>
        <p:grpSpPr>
          <a:xfrm>
            <a:off x="7348722" y="2482240"/>
            <a:ext cx="340753" cy="348541"/>
            <a:chOff x="-59475600" y="2658625"/>
            <a:chExt cx="309550" cy="316625"/>
          </a:xfrm>
        </p:grpSpPr>
        <p:sp>
          <p:nvSpPr>
            <p:cNvPr id="4419" name="Google Shape;4419;p49"/>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9"/>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9"/>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9"/>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9"/>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9"/>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9"/>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6" name="Google Shape;4426;p49"/>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9"/>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8" name="Google Shape;4428;p49"/>
          <p:cNvGrpSpPr/>
          <p:nvPr/>
        </p:nvGrpSpPr>
        <p:grpSpPr>
          <a:xfrm>
            <a:off x="2324934" y="2481800"/>
            <a:ext cx="250570" cy="349421"/>
            <a:chOff x="-63987100" y="2646800"/>
            <a:chExt cx="227625" cy="317425"/>
          </a:xfrm>
        </p:grpSpPr>
        <p:sp>
          <p:nvSpPr>
            <p:cNvPr id="4429" name="Google Shape;4429;p49"/>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9"/>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49"/>
          <p:cNvGrpSpPr/>
          <p:nvPr/>
        </p:nvGrpSpPr>
        <p:grpSpPr>
          <a:xfrm>
            <a:off x="4393267" y="1672615"/>
            <a:ext cx="340753" cy="352036"/>
            <a:chOff x="-62148000" y="1930075"/>
            <a:chExt cx="309550" cy="319800"/>
          </a:xfrm>
        </p:grpSpPr>
        <p:sp>
          <p:nvSpPr>
            <p:cNvPr id="4432" name="Google Shape;4432;p49"/>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9"/>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49"/>
          <p:cNvGrpSpPr/>
          <p:nvPr/>
        </p:nvGrpSpPr>
        <p:grpSpPr>
          <a:xfrm>
            <a:off x="4390667" y="2079498"/>
            <a:ext cx="345954" cy="347715"/>
            <a:chOff x="-62150375" y="2297875"/>
            <a:chExt cx="314275" cy="315875"/>
          </a:xfrm>
        </p:grpSpPr>
        <p:sp>
          <p:nvSpPr>
            <p:cNvPr id="4435" name="Google Shape;4435;p49"/>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9"/>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9"/>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9"/>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9"/>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49"/>
          <p:cNvGrpSpPr/>
          <p:nvPr/>
        </p:nvGrpSpPr>
        <p:grpSpPr>
          <a:xfrm>
            <a:off x="4389359" y="2481359"/>
            <a:ext cx="348568" cy="350302"/>
            <a:chOff x="-62150375" y="2664925"/>
            <a:chExt cx="316650" cy="318225"/>
          </a:xfrm>
        </p:grpSpPr>
        <p:sp>
          <p:nvSpPr>
            <p:cNvPr id="4441" name="Google Shape;4441;p49"/>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9"/>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9"/>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9"/>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49"/>
          <p:cNvGrpSpPr/>
          <p:nvPr/>
        </p:nvGrpSpPr>
        <p:grpSpPr>
          <a:xfrm>
            <a:off x="6499777" y="1673096"/>
            <a:ext cx="349421" cy="351073"/>
            <a:chOff x="-60254550" y="1938025"/>
            <a:chExt cx="317425" cy="318925"/>
          </a:xfrm>
        </p:grpSpPr>
        <p:sp>
          <p:nvSpPr>
            <p:cNvPr id="4446" name="Google Shape;4446;p49"/>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9"/>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9"/>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9"/>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49"/>
          <p:cNvGrpSpPr/>
          <p:nvPr/>
        </p:nvGrpSpPr>
        <p:grpSpPr>
          <a:xfrm>
            <a:off x="6479471" y="2079003"/>
            <a:ext cx="348923" cy="348706"/>
            <a:chOff x="6479471" y="2079003"/>
            <a:chExt cx="348923" cy="348706"/>
          </a:xfrm>
        </p:grpSpPr>
        <p:sp>
          <p:nvSpPr>
            <p:cNvPr id="4451" name="Google Shape;4451;p49"/>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2" name="Google Shape;4452;p49"/>
            <p:cNvGrpSpPr/>
            <p:nvPr/>
          </p:nvGrpSpPr>
          <p:grpSpPr>
            <a:xfrm>
              <a:off x="6520582" y="2079003"/>
              <a:ext cx="307811" cy="348706"/>
              <a:chOff x="-60218325" y="2304850"/>
              <a:chExt cx="279625" cy="316775"/>
            </a:xfrm>
          </p:grpSpPr>
          <p:sp>
            <p:nvSpPr>
              <p:cNvPr id="4453" name="Google Shape;4453;p49"/>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9"/>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9"/>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9"/>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9"/>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9"/>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9"/>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0" name="Google Shape;4460;p49"/>
          <p:cNvGrpSpPr/>
          <p:nvPr/>
        </p:nvGrpSpPr>
        <p:grpSpPr>
          <a:xfrm>
            <a:off x="6526651" y="2480932"/>
            <a:ext cx="295675" cy="351155"/>
            <a:chOff x="-60232500" y="2671225"/>
            <a:chExt cx="268600" cy="319000"/>
          </a:xfrm>
        </p:grpSpPr>
        <p:sp>
          <p:nvSpPr>
            <p:cNvPr id="4461" name="Google Shape;4461;p49"/>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9"/>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3" name="Google Shape;4463;p49"/>
          <p:cNvGrpSpPr/>
          <p:nvPr/>
        </p:nvGrpSpPr>
        <p:grpSpPr>
          <a:xfrm>
            <a:off x="7768638" y="1673056"/>
            <a:ext cx="347715" cy="351155"/>
            <a:chOff x="-59100700" y="1911950"/>
            <a:chExt cx="315875" cy="319000"/>
          </a:xfrm>
        </p:grpSpPr>
        <p:sp>
          <p:nvSpPr>
            <p:cNvPr id="4464" name="Google Shape;4464;p49"/>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9"/>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9"/>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9"/>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9"/>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9"/>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9"/>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9"/>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9"/>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9"/>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49"/>
          <p:cNvGrpSpPr/>
          <p:nvPr/>
        </p:nvGrpSpPr>
        <p:grpSpPr>
          <a:xfrm>
            <a:off x="2694871" y="1674459"/>
            <a:ext cx="361558" cy="348348"/>
            <a:chOff x="-63665750" y="1914325"/>
            <a:chExt cx="328450" cy="316450"/>
          </a:xfrm>
        </p:grpSpPr>
        <p:sp>
          <p:nvSpPr>
            <p:cNvPr id="4475" name="Google Shape;4475;p49"/>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9"/>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49"/>
          <p:cNvGrpSpPr/>
          <p:nvPr/>
        </p:nvGrpSpPr>
        <p:grpSpPr>
          <a:xfrm>
            <a:off x="2699632" y="2077985"/>
            <a:ext cx="352036" cy="350742"/>
            <a:chOff x="-63666550" y="2278975"/>
            <a:chExt cx="319800" cy="318625"/>
          </a:xfrm>
        </p:grpSpPr>
        <p:sp>
          <p:nvSpPr>
            <p:cNvPr id="4478" name="Google Shape;4478;p49"/>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9"/>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49"/>
          <p:cNvGrpSpPr/>
          <p:nvPr/>
        </p:nvGrpSpPr>
        <p:grpSpPr>
          <a:xfrm>
            <a:off x="2697031" y="2481690"/>
            <a:ext cx="357237" cy="349642"/>
            <a:chOff x="-63669700" y="2646600"/>
            <a:chExt cx="324525" cy="317625"/>
          </a:xfrm>
        </p:grpSpPr>
        <p:sp>
          <p:nvSpPr>
            <p:cNvPr id="4481" name="Google Shape;4481;p49"/>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9"/>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49"/>
          <p:cNvGrpSpPr/>
          <p:nvPr/>
        </p:nvGrpSpPr>
        <p:grpSpPr>
          <a:xfrm>
            <a:off x="4806228" y="1674129"/>
            <a:ext cx="348568" cy="349009"/>
            <a:chOff x="-61784125" y="1931250"/>
            <a:chExt cx="316650" cy="317050"/>
          </a:xfrm>
        </p:grpSpPr>
        <p:sp>
          <p:nvSpPr>
            <p:cNvPr id="4484" name="Google Shape;4484;p49"/>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9"/>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9"/>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9"/>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49"/>
          <p:cNvGrpSpPr/>
          <p:nvPr/>
        </p:nvGrpSpPr>
        <p:grpSpPr>
          <a:xfrm>
            <a:off x="4806228" y="2079072"/>
            <a:ext cx="348568" cy="348568"/>
            <a:chOff x="-61783350" y="2297100"/>
            <a:chExt cx="316650" cy="316650"/>
          </a:xfrm>
        </p:grpSpPr>
        <p:sp>
          <p:nvSpPr>
            <p:cNvPr id="4489" name="Google Shape;4489;p49"/>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9"/>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9"/>
          <p:cNvGrpSpPr/>
          <p:nvPr/>
        </p:nvGrpSpPr>
        <p:grpSpPr>
          <a:xfrm>
            <a:off x="4806228" y="2480781"/>
            <a:ext cx="348568" cy="351458"/>
            <a:chOff x="-61782550" y="2664925"/>
            <a:chExt cx="316650" cy="319275"/>
          </a:xfrm>
        </p:grpSpPr>
        <p:sp>
          <p:nvSpPr>
            <p:cNvPr id="4492" name="Google Shape;4492;p49"/>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9"/>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9"/>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49"/>
          <p:cNvGrpSpPr/>
          <p:nvPr/>
        </p:nvGrpSpPr>
        <p:grpSpPr>
          <a:xfrm>
            <a:off x="6920631" y="1682426"/>
            <a:ext cx="349421" cy="332414"/>
            <a:chOff x="-59889100" y="1945025"/>
            <a:chExt cx="317425" cy="301975"/>
          </a:xfrm>
        </p:grpSpPr>
        <p:sp>
          <p:nvSpPr>
            <p:cNvPr id="4496" name="Google Shape;4496;p49"/>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9"/>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9"/>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9"/>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0" name="Google Shape;4500;p49"/>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1" name="Google Shape;4501;p49"/>
          <p:cNvGrpSpPr/>
          <p:nvPr/>
        </p:nvGrpSpPr>
        <p:grpSpPr>
          <a:xfrm>
            <a:off x="6919764" y="2482611"/>
            <a:ext cx="351155" cy="347798"/>
            <a:chOff x="-59889100" y="2671925"/>
            <a:chExt cx="319000" cy="315950"/>
          </a:xfrm>
        </p:grpSpPr>
        <p:sp>
          <p:nvSpPr>
            <p:cNvPr id="4502" name="Google Shape;4502;p49"/>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9"/>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9"/>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9"/>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49"/>
          <p:cNvGrpSpPr/>
          <p:nvPr/>
        </p:nvGrpSpPr>
        <p:grpSpPr>
          <a:xfrm>
            <a:off x="7767785" y="2079072"/>
            <a:ext cx="349421" cy="348568"/>
            <a:chOff x="-59092025" y="2296300"/>
            <a:chExt cx="317425" cy="316650"/>
          </a:xfrm>
        </p:grpSpPr>
        <p:sp>
          <p:nvSpPr>
            <p:cNvPr id="4507" name="Google Shape;4507;p49"/>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9"/>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9" name="Google Shape;4509;p49"/>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0" name="Google Shape;4510;p49"/>
          <p:cNvGrpSpPr/>
          <p:nvPr/>
        </p:nvGrpSpPr>
        <p:grpSpPr>
          <a:xfrm>
            <a:off x="1012422" y="3464550"/>
            <a:ext cx="349421" cy="349421"/>
            <a:chOff x="-65145700" y="3727425"/>
            <a:chExt cx="317425" cy="317425"/>
          </a:xfrm>
        </p:grpSpPr>
        <p:sp>
          <p:nvSpPr>
            <p:cNvPr id="4511" name="Google Shape;4511;p4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9"/>
          <p:cNvGrpSpPr/>
          <p:nvPr/>
        </p:nvGrpSpPr>
        <p:grpSpPr>
          <a:xfrm>
            <a:off x="1015463" y="3872630"/>
            <a:ext cx="343340" cy="349421"/>
            <a:chOff x="-65144125" y="4094450"/>
            <a:chExt cx="311900" cy="317425"/>
          </a:xfrm>
        </p:grpSpPr>
        <p:sp>
          <p:nvSpPr>
            <p:cNvPr id="4514" name="Google Shape;4514;p4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7" name="Google Shape;4517;p49"/>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8" name="Google Shape;4518;p49"/>
          <p:cNvGrpSpPr/>
          <p:nvPr/>
        </p:nvGrpSpPr>
        <p:grpSpPr>
          <a:xfrm>
            <a:off x="3111996" y="3464178"/>
            <a:ext cx="352641" cy="350164"/>
            <a:chOff x="-63250675" y="3744075"/>
            <a:chExt cx="320350" cy="318100"/>
          </a:xfrm>
        </p:grpSpPr>
        <p:sp>
          <p:nvSpPr>
            <p:cNvPr id="4519" name="Google Shape;4519;p4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9"/>
          <p:cNvGrpSpPr/>
          <p:nvPr/>
        </p:nvGrpSpPr>
        <p:grpSpPr>
          <a:xfrm>
            <a:off x="3113606" y="3872630"/>
            <a:ext cx="349421" cy="349421"/>
            <a:chOff x="-63250675" y="4110200"/>
            <a:chExt cx="317425" cy="317425"/>
          </a:xfrm>
        </p:grpSpPr>
        <p:sp>
          <p:nvSpPr>
            <p:cNvPr id="4523" name="Google Shape;4523;p4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49"/>
          <p:cNvGrpSpPr/>
          <p:nvPr/>
        </p:nvGrpSpPr>
        <p:grpSpPr>
          <a:xfrm>
            <a:off x="5238653" y="3047071"/>
            <a:ext cx="341633" cy="341413"/>
            <a:chOff x="-61351725" y="3372400"/>
            <a:chExt cx="310350" cy="310150"/>
          </a:xfrm>
        </p:grpSpPr>
        <p:sp>
          <p:nvSpPr>
            <p:cNvPr id="4533" name="Google Shape;4533;p4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49"/>
          <p:cNvGrpSpPr/>
          <p:nvPr/>
        </p:nvGrpSpPr>
        <p:grpSpPr>
          <a:xfrm>
            <a:off x="5235185" y="3480594"/>
            <a:ext cx="348568" cy="317333"/>
            <a:chOff x="-61354875" y="3751050"/>
            <a:chExt cx="316650" cy="288275"/>
          </a:xfrm>
        </p:grpSpPr>
        <p:sp>
          <p:nvSpPr>
            <p:cNvPr id="4537" name="Google Shape;4537;p4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49"/>
          <p:cNvGrpSpPr/>
          <p:nvPr/>
        </p:nvGrpSpPr>
        <p:grpSpPr>
          <a:xfrm>
            <a:off x="5235185" y="3872616"/>
            <a:ext cx="348568" cy="349449"/>
            <a:chOff x="-61354875" y="4101525"/>
            <a:chExt cx="316650" cy="317450"/>
          </a:xfrm>
        </p:grpSpPr>
        <p:sp>
          <p:nvSpPr>
            <p:cNvPr id="4541" name="Google Shape;4541;p4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49"/>
          <p:cNvGrpSpPr/>
          <p:nvPr/>
        </p:nvGrpSpPr>
        <p:grpSpPr>
          <a:xfrm>
            <a:off x="7343960" y="3043811"/>
            <a:ext cx="350275" cy="347935"/>
            <a:chOff x="-59470075" y="3308975"/>
            <a:chExt cx="318200" cy="316075"/>
          </a:xfrm>
        </p:grpSpPr>
        <p:sp>
          <p:nvSpPr>
            <p:cNvPr id="4544" name="Google Shape;4544;p4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3" name="Google Shape;4553;p49"/>
          <p:cNvGrpSpPr/>
          <p:nvPr/>
        </p:nvGrpSpPr>
        <p:grpSpPr>
          <a:xfrm>
            <a:off x="1436496" y="3044291"/>
            <a:ext cx="349421" cy="346972"/>
            <a:chOff x="-64781025" y="3361050"/>
            <a:chExt cx="317425" cy="315200"/>
          </a:xfrm>
        </p:grpSpPr>
        <p:sp>
          <p:nvSpPr>
            <p:cNvPr id="4554" name="Google Shape;4554;p4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8" name="Google Shape;4558;p49"/>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9"/>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9"/>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1" name="Google Shape;4561;p49"/>
          <p:cNvGrpSpPr/>
          <p:nvPr/>
        </p:nvGrpSpPr>
        <p:grpSpPr>
          <a:xfrm>
            <a:off x="3533821" y="3464288"/>
            <a:ext cx="364172" cy="349944"/>
            <a:chOff x="-62890750" y="3747425"/>
            <a:chExt cx="330825" cy="317900"/>
          </a:xfrm>
        </p:grpSpPr>
        <p:sp>
          <p:nvSpPr>
            <p:cNvPr id="4562" name="Google Shape;4562;p4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49"/>
          <p:cNvGrpSpPr/>
          <p:nvPr/>
        </p:nvGrpSpPr>
        <p:grpSpPr>
          <a:xfrm>
            <a:off x="3541196" y="3873056"/>
            <a:ext cx="349421" cy="348568"/>
            <a:chOff x="-62884425" y="4111775"/>
            <a:chExt cx="317425" cy="316650"/>
          </a:xfrm>
        </p:grpSpPr>
        <p:sp>
          <p:nvSpPr>
            <p:cNvPr id="4577" name="Google Shape;4577;p4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9" name="Google Shape;4579;p49"/>
          <p:cNvGrpSpPr/>
          <p:nvPr/>
        </p:nvGrpSpPr>
        <p:grpSpPr>
          <a:xfrm>
            <a:off x="5660141" y="3046520"/>
            <a:ext cx="347688" cy="342514"/>
            <a:chOff x="-60991775" y="3376900"/>
            <a:chExt cx="315850" cy="311150"/>
          </a:xfrm>
        </p:grpSpPr>
        <p:sp>
          <p:nvSpPr>
            <p:cNvPr id="4580" name="Google Shape;4580;p4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49"/>
          <p:cNvGrpSpPr/>
          <p:nvPr/>
        </p:nvGrpSpPr>
        <p:grpSpPr>
          <a:xfrm>
            <a:off x="5659701" y="3468443"/>
            <a:ext cx="348568" cy="341633"/>
            <a:chOff x="-60988625" y="3740800"/>
            <a:chExt cx="316650" cy="310350"/>
          </a:xfrm>
        </p:grpSpPr>
        <p:sp>
          <p:nvSpPr>
            <p:cNvPr id="4584" name="Google Shape;4584;p4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49"/>
          <p:cNvGrpSpPr/>
          <p:nvPr/>
        </p:nvGrpSpPr>
        <p:grpSpPr>
          <a:xfrm>
            <a:off x="5659701" y="3873607"/>
            <a:ext cx="348568" cy="347468"/>
            <a:chOff x="-60987850" y="4100950"/>
            <a:chExt cx="316650" cy="315650"/>
          </a:xfrm>
        </p:grpSpPr>
        <p:sp>
          <p:nvSpPr>
            <p:cNvPr id="4588" name="Google Shape;4588;p4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49"/>
          <p:cNvGrpSpPr/>
          <p:nvPr/>
        </p:nvGrpSpPr>
        <p:grpSpPr>
          <a:xfrm>
            <a:off x="7343519" y="3469311"/>
            <a:ext cx="351155" cy="339900"/>
            <a:chOff x="-59447250" y="3706150"/>
            <a:chExt cx="319000" cy="308775"/>
          </a:xfrm>
        </p:grpSpPr>
        <p:sp>
          <p:nvSpPr>
            <p:cNvPr id="4594" name="Google Shape;4594;p4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49"/>
          <p:cNvGrpSpPr/>
          <p:nvPr/>
        </p:nvGrpSpPr>
        <p:grpSpPr>
          <a:xfrm>
            <a:off x="1857821" y="3044511"/>
            <a:ext cx="350302" cy="346532"/>
            <a:chOff x="-64406125" y="3362225"/>
            <a:chExt cx="318225" cy="314800"/>
          </a:xfrm>
        </p:grpSpPr>
        <p:sp>
          <p:nvSpPr>
            <p:cNvPr id="4599" name="Google Shape;4599;p4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1" name="Google Shape;4601;p49"/>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2" name="Google Shape;4602;p49"/>
          <p:cNvGrpSpPr/>
          <p:nvPr/>
        </p:nvGrpSpPr>
        <p:grpSpPr>
          <a:xfrm>
            <a:off x="1858262" y="3873057"/>
            <a:ext cx="349421" cy="348568"/>
            <a:chOff x="-64410850" y="4094450"/>
            <a:chExt cx="317425" cy="316650"/>
          </a:xfrm>
        </p:grpSpPr>
        <p:sp>
          <p:nvSpPr>
            <p:cNvPr id="4603" name="Google Shape;4603;p4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6" name="Google Shape;4606;p49"/>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7" name="Google Shape;4607;p49"/>
          <p:cNvGrpSpPr/>
          <p:nvPr/>
        </p:nvGrpSpPr>
        <p:grpSpPr>
          <a:xfrm>
            <a:off x="3971901" y="3464013"/>
            <a:ext cx="347715" cy="350495"/>
            <a:chOff x="-62516625" y="3743175"/>
            <a:chExt cx="315875" cy="318400"/>
          </a:xfrm>
        </p:grpSpPr>
        <p:sp>
          <p:nvSpPr>
            <p:cNvPr id="4608" name="Google Shape;4608;p4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0" name="Google Shape;4610;p49"/>
          <p:cNvGrpSpPr/>
          <p:nvPr/>
        </p:nvGrpSpPr>
        <p:grpSpPr>
          <a:xfrm>
            <a:off x="3978410" y="3892128"/>
            <a:ext cx="334698" cy="310426"/>
            <a:chOff x="-62511900" y="4129100"/>
            <a:chExt cx="304050" cy="282000"/>
          </a:xfrm>
        </p:grpSpPr>
        <p:sp>
          <p:nvSpPr>
            <p:cNvPr id="4611" name="Google Shape;4611;p4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6" name="Google Shape;4616;p49"/>
          <p:cNvGrpSpPr/>
          <p:nvPr/>
        </p:nvGrpSpPr>
        <p:grpSpPr>
          <a:xfrm>
            <a:off x="6102576" y="3043066"/>
            <a:ext cx="295675" cy="349421"/>
            <a:chOff x="-60597975" y="3367475"/>
            <a:chExt cx="268600" cy="317425"/>
          </a:xfrm>
        </p:grpSpPr>
        <p:sp>
          <p:nvSpPr>
            <p:cNvPr id="4617" name="Google Shape;4617;p4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2" name="Google Shape;4622;p49"/>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3" name="Google Shape;4623;p49"/>
          <p:cNvGrpSpPr/>
          <p:nvPr/>
        </p:nvGrpSpPr>
        <p:grpSpPr>
          <a:xfrm>
            <a:off x="6076129" y="3922482"/>
            <a:ext cx="348568" cy="249716"/>
            <a:chOff x="-60621600" y="4145650"/>
            <a:chExt cx="316650" cy="226850"/>
          </a:xfrm>
        </p:grpSpPr>
        <p:sp>
          <p:nvSpPr>
            <p:cNvPr id="4624" name="Google Shape;4624;p4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49"/>
          <p:cNvGrpSpPr/>
          <p:nvPr/>
        </p:nvGrpSpPr>
        <p:grpSpPr>
          <a:xfrm>
            <a:off x="7347852" y="3873484"/>
            <a:ext cx="342486" cy="347715"/>
            <a:chOff x="-59400775" y="4084200"/>
            <a:chExt cx="311125" cy="315875"/>
          </a:xfrm>
        </p:grpSpPr>
        <p:sp>
          <p:nvSpPr>
            <p:cNvPr id="4628" name="Google Shape;4628;p4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49"/>
          <p:cNvGrpSpPr/>
          <p:nvPr/>
        </p:nvGrpSpPr>
        <p:grpSpPr>
          <a:xfrm>
            <a:off x="2276375" y="3043493"/>
            <a:ext cx="347688" cy="348568"/>
            <a:chOff x="-64044600" y="3360375"/>
            <a:chExt cx="315850" cy="316650"/>
          </a:xfrm>
        </p:grpSpPr>
        <p:sp>
          <p:nvSpPr>
            <p:cNvPr id="4635" name="Google Shape;4635;p4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49"/>
          <p:cNvGrpSpPr/>
          <p:nvPr/>
        </p:nvGrpSpPr>
        <p:grpSpPr>
          <a:xfrm>
            <a:off x="2301514" y="3464550"/>
            <a:ext cx="297409" cy="349421"/>
            <a:chOff x="-64022550" y="3727425"/>
            <a:chExt cx="270175" cy="317425"/>
          </a:xfrm>
        </p:grpSpPr>
        <p:sp>
          <p:nvSpPr>
            <p:cNvPr id="4639" name="Google Shape;4639;p4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2" name="Google Shape;4642;p49"/>
          <p:cNvGrpSpPr/>
          <p:nvPr/>
        </p:nvGrpSpPr>
        <p:grpSpPr>
          <a:xfrm>
            <a:off x="2324480" y="3872616"/>
            <a:ext cx="251478" cy="349449"/>
            <a:chOff x="-64001300" y="4093650"/>
            <a:chExt cx="228450" cy="317450"/>
          </a:xfrm>
        </p:grpSpPr>
        <p:sp>
          <p:nvSpPr>
            <p:cNvPr id="4643" name="Google Shape;4643;p4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49"/>
          <p:cNvGrpSpPr/>
          <p:nvPr/>
        </p:nvGrpSpPr>
        <p:grpSpPr>
          <a:xfrm>
            <a:off x="4392400" y="3043438"/>
            <a:ext cx="342486" cy="348678"/>
            <a:chOff x="-62148800" y="3377700"/>
            <a:chExt cx="311125" cy="316750"/>
          </a:xfrm>
        </p:grpSpPr>
        <p:sp>
          <p:nvSpPr>
            <p:cNvPr id="4648" name="Google Shape;4648;p4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49"/>
          <p:cNvGrpSpPr/>
          <p:nvPr/>
        </p:nvGrpSpPr>
        <p:grpSpPr>
          <a:xfrm>
            <a:off x="4388506" y="3464535"/>
            <a:ext cx="350275" cy="349449"/>
            <a:chOff x="-62154300" y="3743950"/>
            <a:chExt cx="318200" cy="317450"/>
          </a:xfrm>
        </p:grpSpPr>
        <p:sp>
          <p:nvSpPr>
            <p:cNvPr id="4651" name="Google Shape;4651;p4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3" name="Google Shape;4653;p49"/>
          <p:cNvGrpSpPr/>
          <p:nvPr/>
        </p:nvGrpSpPr>
        <p:grpSpPr>
          <a:xfrm>
            <a:off x="4388493" y="3873056"/>
            <a:ext cx="350302" cy="348568"/>
            <a:chOff x="-62151950" y="4111775"/>
            <a:chExt cx="318225" cy="316650"/>
          </a:xfrm>
        </p:grpSpPr>
        <p:sp>
          <p:nvSpPr>
            <p:cNvPr id="4654" name="Google Shape;4654;p4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49"/>
          <p:cNvGrpSpPr/>
          <p:nvPr/>
        </p:nvGrpSpPr>
        <p:grpSpPr>
          <a:xfrm>
            <a:off x="6499351" y="3042984"/>
            <a:ext cx="350275" cy="349587"/>
            <a:chOff x="-60254550" y="3367325"/>
            <a:chExt cx="318200" cy="317575"/>
          </a:xfrm>
        </p:grpSpPr>
        <p:sp>
          <p:nvSpPr>
            <p:cNvPr id="4659" name="Google Shape;4659;p4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3" name="Google Shape;4663;p49"/>
          <p:cNvGrpSpPr/>
          <p:nvPr/>
        </p:nvGrpSpPr>
        <p:grpSpPr>
          <a:xfrm>
            <a:off x="6500204" y="3465031"/>
            <a:ext cx="348568" cy="348458"/>
            <a:chOff x="-60255350" y="3733825"/>
            <a:chExt cx="316650" cy="316550"/>
          </a:xfrm>
        </p:grpSpPr>
        <p:sp>
          <p:nvSpPr>
            <p:cNvPr id="4664" name="Google Shape;4664;p4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49"/>
          <p:cNvGrpSpPr/>
          <p:nvPr/>
        </p:nvGrpSpPr>
        <p:grpSpPr>
          <a:xfrm>
            <a:off x="6526651" y="3873483"/>
            <a:ext cx="295675" cy="347715"/>
            <a:chOff x="-60232500" y="4101525"/>
            <a:chExt cx="268600" cy="315875"/>
          </a:xfrm>
        </p:grpSpPr>
        <p:sp>
          <p:nvSpPr>
            <p:cNvPr id="4672" name="Google Shape;4672;p4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4" name="Google Shape;4674;p49"/>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5" name="Google Shape;4675;p49"/>
          <p:cNvGrpSpPr/>
          <p:nvPr/>
        </p:nvGrpSpPr>
        <p:grpSpPr>
          <a:xfrm>
            <a:off x="2700499" y="3043493"/>
            <a:ext cx="350302" cy="348568"/>
            <a:chOff x="-63679950" y="3360375"/>
            <a:chExt cx="318225" cy="316650"/>
          </a:xfrm>
        </p:grpSpPr>
        <p:sp>
          <p:nvSpPr>
            <p:cNvPr id="4676" name="Google Shape;4676;p4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0" name="Google Shape;4680;p49"/>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1" name="Google Shape;4681;p49"/>
          <p:cNvGrpSpPr/>
          <p:nvPr/>
        </p:nvGrpSpPr>
        <p:grpSpPr>
          <a:xfrm>
            <a:off x="2699192" y="3872506"/>
            <a:ext cx="352916" cy="349669"/>
            <a:chOff x="-63679950" y="4093450"/>
            <a:chExt cx="320600" cy="317650"/>
          </a:xfrm>
        </p:grpSpPr>
        <p:sp>
          <p:nvSpPr>
            <p:cNvPr id="4682" name="Google Shape;4682;p4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49"/>
          <p:cNvGrpSpPr/>
          <p:nvPr/>
        </p:nvGrpSpPr>
        <p:grpSpPr>
          <a:xfrm>
            <a:off x="4806228" y="3043052"/>
            <a:ext cx="348568" cy="349449"/>
            <a:chOff x="-61784125" y="3377700"/>
            <a:chExt cx="316650" cy="317450"/>
          </a:xfrm>
        </p:grpSpPr>
        <p:sp>
          <p:nvSpPr>
            <p:cNvPr id="4686" name="Google Shape;4686;p4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49"/>
          <p:cNvGrpSpPr/>
          <p:nvPr/>
        </p:nvGrpSpPr>
        <p:grpSpPr>
          <a:xfrm>
            <a:off x="4806228" y="3464535"/>
            <a:ext cx="348568" cy="349449"/>
            <a:chOff x="-61783350" y="3743950"/>
            <a:chExt cx="316650" cy="317450"/>
          </a:xfrm>
        </p:grpSpPr>
        <p:sp>
          <p:nvSpPr>
            <p:cNvPr id="4694" name="Google Shape;4694;p4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6" name="Google Shape;4696;p49"/>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9"/>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9"/>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9" name="Google Shape;4699;p49"/>
          <p:cNvGrpSpPr/>
          <p:nvPr/>
        </p:nvGrpSpPr>
        <p:grpSpPr>
          <a:xfrm>
            <a:off x="6919750" y="3873868"/>
            <a:ext cx="351183" cy="346945"/>
            <a:chOff x="-59869425" y="4102225"/>
            <a:chExt cx="319025" cy="315175"/>
          </a:xfrm>
        </p:grpSpPr>
        <p:sp>
          <p:nvSpPr>
            <p:cNvPr id="4700" name="Google Shape;4700;p4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49"/>
          <p:cNvGrpSpPr/>
          <p:nvPr/>
        </p:nvGrpSpPr>
        <p:grpSpPr>
          <a:xfrm>
            <a:off x="7768209" y="3465403"/>
            <a:ext cx="348568" cy="347715"/>
            <a:chOff x="-59029025" y="3711650"/>
            <a:chExt cx="316650" cy="315875"/>
          </a:xfrm>
        </p:grpSpPr>
        <p:sp>
          <p:nvSpPr>
            <p:cNvPr id="4705" name="Google Shape;4705;p4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15" name="Shape 4715"/>
        <p:cNvGrpSpPr/>
        <p:nvPr/>
      </p:nvGrpSpPr>
      <p:grpSpPr>
        <a:xfrm>
          <a:off x="0" y="0"/>
          <a:ext cx="0" cy="0"/>
          <a:chOff x="0" y="0"/>
          <a:chExt cx="0" cy="0"/>
        </a:xfrm>
      </p:grpSpPr>
      <p:sp>
        <p:nvSpPr>
          <p:cNvPr id="4716" name="Google Shape;4716;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4717" name="Google Shape;4717;p50"/>
          <p:cNvGrpSpPr/>
          <p:nvPr/>
        </p:nvGrpSpPr>
        <p:grpSpPr>
          <a:xfrm>
            <a:off x="1095363" y="1685939"/>
            <a:ext cx="336332" cy="336332"/>
            <a:chOff x="-57970450" y="1903275"/>
            <a:chExt cx="318225" cy="318225"/>
          </a:xfrm>
        </p:grpSpPr>
        <p:sp>
          <p:nvSpPr>
            <p:cNvPr id="4718" name="Google Shape;4718;p50"/>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0"/>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0"/>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0"/>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50"/>
          <p:cNvGrpSpPr/>
          <p:nvPr/>
        </p:nvGrpSpPr>
        <p:grpSpPr>
          <a:xfrm>
            <a:off x="1115761" y="2101328"/>
            <a:ext cx="295536" cy="334667"/>
            <a:chOff x="-57950750" y="2296300"/>
            <a:chExt cx="279625" cy="316650"/>
          </a:xfrm>
        </p:grpSpPr>
        <p:sp>
          <p:nvSpPr>
            <p:cNvPr id="4723" name="Google Shape;4723;p50"/>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0"/>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0"/>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0"/>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50"/>
          <p:cNvGrpSpPr/>
          <p:nvPr/>
        </p:nvGrpSpPr>
        <p:grpSpPr>
          <a:xfrm>
            <a:off x="1095469" y="2515051"/>
            <a:ext cx="336121" cy="335513"/>
            <a:chOff x="-57969675" y="2687750"/>
            <a:chExt cx="318025" cy="317450"/>
          </a:xfrm>
        </p:grpSpPr>
        <p:sp>
          <p:nvSpPr>
            <p:cNvPr id="4728" name="Google Shape;4728;p50"/>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0"/>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0"/>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0"/>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50"/>
          <p:cNvGrpSpPr/>
          <p:nvPr/>
        </p:nvGrpSpPr>
        <p:grpSpPr>
          <a:xfrm>
            <a:off x="3153180" y="1685939"/>
            <a:ext cx="338842" cy="336332"/>
            <a:chOff x="-56012425" y="1903275"/>
            <a:chExt cx="320600" cy="318225"/>
          </a:xfrm>
        </p:grpSpPr>
        <p:sp>
          <p:nvSpPr>
            <p:cNvPr id="4733" name="Google Shape;4733;p50"/>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0"/>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50"/>
          <p:cNvGrpSpPr/>
          <p:nvPr/>
        </p:nvGrpSpPr>
        <p:grpSpPr>
          <a:xfrm>
            <a:off x="3154013" y="2099663"/>
            <a:ext cx="337178" cy="337178"/>
            <a:chOff x="-56010850" y="2294725"/>
            <a:chExt cx="319025" cy="319025"/>
          </a:xfrm>
        </p:grpSpPr>
        <p:sp>
          <p:nvSpPr>
            <p:cNvPr id="4736" name="Google Shape;4736;p50"/>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0"/>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0"/>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0"/>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0" name="Google Shape;4740;p50"/>
          <p:cNvGrpSpPr/>
          <p:nvPr/>
        </p:nvGrpSpPr>
        <p:grpSpPr>
          <a:xfrm>
            <a:off x="3154026" y="2514232"/>
            <a:ext cx="337151" cy="336332"/>
            <a:chOff x="-56010050" y="2686975"/>
            <a:chExt cx="319000" cy="318225"/>
          </a:xfrm>
        </p:grpSpPr>
        <p:sp>
          <p:nvSpPr>
            <p:cNvPr id="4741" name="Google Shape;4741;p50"/>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0"/>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0"/>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0"/>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50"/>
          <p:cNvGrpSpPr/>
          <p:nvPr/>
        </p:nvGrpSpPr>
        <p:grpSpPr>
          <a:xfrm>
            <a:off x="5231050" y="1685939"/>
            <a:ext cx="337178" cy="336332"/>
            <a:chOff x="-54081175" y="1903275"/>
            <a:chExt cx="319025" cy="318225"/>
          </a:xfrm>
        </p:grpSpPr>
        <p:sp>
          <p:nvSpPr>
            <p:cNvPr id="4746" name="Google Shape;4746;p50"/>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0"/>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50"/>
          <p:cNvGrpSpPr/>
          <p:nvPr/>
        </p:nvGrpSpPr>
        <p:grpSpPr>
          <a:xfrm>
            <a:off x="5251871" y="2101328"/>
            <a:ext cx="295536" cy="335513"/>
            <a:chOff x="-54063050" y="2296300"/>
            <a:chExt cx="279625" cy="317450"/>
          </a:xfrm>
        </p:grpSpPr>
        <p:sp>
          <p:nvSpPr>
            <p:cNvPr id="4749" name="Google Shape;4749;p50"/>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0"/>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0"/>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0"/>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50"/>
          <p:cNvGrpSpPr/>
          <p:nvPr/>
        </p:nvGrpSpPr>
        <p:grpSpPr>
          <a:xfrm>
            <a:off x="5251871" y="2512620"/>
            <a:ext cx="295536" cy="336279"/>
            <a:chOff x="-54061475" y="2685450"/>
            <a:chExt cx="279625" cy="318175"/>
          </a:xfrm>
        </p:grpSpPr>
        <p:sp>
          <p:nvSpPr>
            <p:cNvPr id="4754" name="Google Shape;4754;p50"/>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0"/>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0"/>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0"/>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50"/>
          <p:cNvGrpSpPr/>
          <p:nvPr/>
        </p:nvGrpSpPr>
        <p:grpSpPr>
          <a:xfrm>
            <a:off x="7350894" y="1695108"/>
            <a:ext cx="256404" cy="337151"/>
            <a:chOff x="-52074300" y="1911950"/>
            <a:chExt cx="242600" cy="319000"/>
          </a:xfrm>
        </p:grpSpPr>
        <p:sp>
          <p:nvSpPr>
            <p:cNvPr id="4759" name="Google Shape;4759;p50"/>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0"/>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0"/>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0"/>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50"/>
          <p:cNvGrpSpPr/>
          <p:nvPr/>
        </p:nvGrpSpPr>
        <p:grpSpPr>
          <a:xfrm>
            <a:off x="1495497" y="1686785"/>
            <a:ext cx="337178" cy="336332"/>
            <a:chOff x="-57578225" y="1904075"/>
            <a:chExt cx="319025" cy="318225"/>
          </a:xfrm>
        </p:grpSpPr>
        <p:sp>
          <p:nvSpPr>
            <p:cNvPr id="4764" name="Google Shape;4764;p50"/>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0"/>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0"/>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0"/>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50"/>
          <p:cNvGrpSpPr/>
          <p:nvPr/>
        </p:nvGrpSpPr>
        <p:grpSpPr>
          <a:xfrm>
            <a:off x="1516317" y="2099663"/>
            <a:ext cx="295536" cy="336332"/>
            <a:chOff x="-57558525" y="2294725"/>
            <a:chExt cx="279625" cy="318225"/>
          </a:xfrm>
        </p:grpSpPr>
        <p:sp>
          <p:nvSpPr>
            <p:cNvPr id="4769" name="Google Shape;4769;p50"/>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0"/>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0"/>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0"/>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0"/>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50"/>
          <p:cNvGrpSpPr/>
          <p:nvPr/>
        </p:nvGrpSpPr>
        <p:grpSpPr>
          <a:xfrm>
            <a:off x="1493832" y="2514232"/>
            <a:ext cx="340507" cy="337151"/>
            <a:chOff x="-57579800" y="2686975"/>
            <a:chExt cx="322175" cy="319000"/>
          </a:xfrm>
        </p:grpSpPr>
        <p:sp>
          <p:nvSpPr>
            <p:cNvPr id="4775" name="Google Shape;4775;p50"/>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0"/>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50"/>
          <p:cNvGrpSpPr/>
          <p:nvPr/>
        </p:nvGrpSpPr>
        <p:grpSpPr>
          <a:xfrm>
            <a:off x="3566071" y="2099663"/>
            <a:ext cx="342171" cy="336332"/>
            <a:chOff x="-55620975" y="2294725"/>
            <a:chExt cx="323750" cy="318225"/>
          </a:xfrm>
        </p:grpSpPr>
        <p:sp>
          <p:nvSpPr>
            <p:cNvPr id="4778" name="Google Shape;4778;p50"/>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0"/>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0"/>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0"/>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0"/>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0"/>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50"/>
          <p:cNvGrpSpPr/>
          <p:nvPr/>
        </p:nvGrpSpPr>
        <p:grpSpPr>
          <a:xfrm>
            <a:off x="3568159" y="2514153"/>
            <a:ext cx="337997" cy="336411"/>
            <a:chOff x="-55620175" y="2686900"/>
            <a:chExt cx="319800" cy="318300"/>
          </a:xfrm>
        </p:grpSpPr>
        <p:sp>
          <p:nvSpPr>
            <p:cNvPr id="4785" name="Google Shape;4785;p50"/>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0"/>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0"/>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0"/>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50"/>
          <p:cNvGrpSpPr/>
          <p:nvPr/>
        </p:nvGrpSpPr>
        <p:grpSpPr>
          <a:xfrm>
            <a:off x="5645619" y="1685939"/>
            <a:ext cx="337151" cy="336332"/>
            <a:chOff x="-53690500" y="1903275"/>
            <a:chExt cx="319000" cy="318225"/>
          </a:xfrm>
        </p:grpSpPr>
        <p:sp>
          <p:nvSpPr>
            <p:cNvPr id="4790" name="Google Shape;4790;p50"/>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0"/>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0"/>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0"/>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50"/>
          <p:cNvGrpSpPr/>
          <p:nvPr/>
        </p:nvGrpSpPr>
        <p:grpSpPr>
          <a:xfrm>
            <a:off x="5666427" y="2101328"/>
            <a:ext cx="295536" cy="334667"/>
            <a:chOff x="-53670800" y="2296300"/>
            <a:chExt cx="279625" cy="316650"/>
          </a:xfrm>
        </p:grpSpPr>
        <p:sp>
          <p:nvSpPr>
            <p:cNvPr id="4795" name="Google Shape;4795;p50"/>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0"/>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0"/>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0"/>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50"/>
          <p:cNvGrpSpPr/>
          <p:nvPr/>
        </p:nvGrpSpPr>
        <p:grpSpPr>
          <a:xfrm>
            <a:off x="5645619" y="2513809"/>
            <a:ext cx="337151" cy="336755"/>
            <a:chOff x="-53690500" y="2686575"/>
            <a:chExt cx="319000" cy="318625"/>
          </a:xfrm>
        </p:grpSpPr>
        <p:sp>
          <p:nvSpPr>
            <p:cNvPr id="4800" name="Google Shape;4800;p50"/>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0"/>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0"/>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0"/>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50"/>
          <p:cNvGrpSpPr/>
          <p:nvPr/>
        </p:nvGrpSpPr>
        <p:grpSpPr>
          <a:xfrm>
            <a:off x="7331315" y="2108964"/>
            <a:ext cx="295562" cy="336200"/>
            <a:chOff x="-52092425" y="2303525"/>
            <a:chExt cx="279650" cy="318100"/>
          </a:xfrm>
        </p:grpSpPr>
        <p:sp>
          <p:nvSpPr>
            <p:cNvPr id="4805" name="Google Shape;4805;p50"/>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0"/>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0"/>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0"/>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0"/>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50"/>
          <p:cNvGrpSpPr/>
          <p:nvPr/>
        </p:nvGrpSpPr>
        <p:grpSpPr>
          <a:xfrm>
            <a:off x="1905365" y="1687604"/>
            <a:ext cx="338816" cy="336332"/>
            <a:chOff x="-57189125" y="1904850"/>
            <a:chExt cx="320575" cy="318225"/>
          </a:xfrm>
        </p:grpSpPr>
        <p:sp>
          <p:nvSpPr>
            <p:cNvPr id="4811" name="Google Shape;4811;p50"/>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0"/>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0"/>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0"/>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0"/>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6" name="Google Shape;4816;p50"/>
          <p:cNvGrpSpPr/>
          <p:nvPr/>
        </p:nvGrpSpPr>
        <p:grpSpPr>
          <a:xfrm>
            <a:off x="1906197" y="2120484"/>
            <a:ext cx="337151" cy="294717"/>
            <a:chOff x="-57187550" y="2314425"/>
            <a:chExt cx="319000" cy="278850"/>
          </a:xfrm>
        </p:grpSpPr>
        <p:sp>
          <p:nvSpPr>
            <p:cNvPr id="4817" name="Google Shape;4817;p50"/>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0"/>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0"/>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0"/>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50"/>
          <p:cNvGrpSpPr/>
          <p:nvPr/>
        </p:nvGrpSpPr>
        <p:grpSpPr>
          <a:xfrm>
            <a:off x="1921997" y="2513598"/>
            <a:ext cx="305550" cy="336966"/>
            <a:chOff x="-57172600" y="2686375"/>
            <a:chExt cx="289100" cy="318825"/>
          </a:xfrm>
        </p:grpSpPr>
        <p:sp>
          <p:nvSpPr>
            <p:cNvPr id="4822" name="Google Shape;4822;p50"/>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0"/>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50"/>
          <p:cNvGrpSpPr/>
          <p:nvPr/>
        </p:nvGrpSpPr>
        <p:grpSpPr>
          <a:xfrm>
            <a:off x="3983124" y="1685939"/>
            <a:ext cx="336332" cy="334667"/>
            <a:chOff x="-55225575" y="1903275"/>
            <a:chExt cx="318225" cy="316650"/>
          </a:xfrm>
        </p:grpSpPr>
        <p:sp>
          <p:nvSpPr>
            <p:cNvPr id="4825" name="Google Shape;4825;p50"/>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0"/>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0"/>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0"/>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0"/>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0" name="Google Shape;4830;p50"/>
          <p:cNvGrpSpPr/>
          <p:nvPr/>
        </p:nvGrpSpPr>
        <p:grpSpPr>
          <a:xfrm>
            <a:off x="3993535" y="2101328"/>
            <a:ext cx="315511" cy="334667"/>
            <a:chOff x="-55217700" y="2296300"/>
            <a:chExt cx="298525" cy="316650"/>
          </a:xfrm>
        </p:grpSpPr>
        <p:sp>
          <p:nvSpPr>
            <p:cNvPr id="4831" name="Google Shape;4831;p50"/>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0"/>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0"/>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0"/>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50"/>
          <p:cNvGrpSpPr/>
          <p:nvPr/>
        </p:nvGrpSpPr>
        <p:grpSpPr>
          <a:xfrm>
            <a:off x="3982292" y="2515897"/>
            <a:ext cx="337997" cy="334667"/>
            <a:chOff x="-55229525" y="2688550"/>
            <a:chExt cx="319800" cy="316650"/>
          </a:xfrm>
        </p:grpSpPr>
        <p:sp>
          <p:nvSpPr>
            <p:cNvPr id="4836" name="Google Shape;4836;p50"/>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0"/>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0"/>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0"/>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50"/>
          <p:cNvGrpSpPr/>
          <p:nvPr/>
        </p:nvGrpSpPr>
        <p:grpSpPr>
          <a:xfrm>
            <a:off x="6069304" y="1685939"/>
            <a:ext cx="315537" cy="336332"/>
            <a:chOff x="-53288825" y="1903275"/>
            <a:chExt cx="298550" cy="318225"/>
          </a:xfrm>
        </p:grpSpPr>
        <p:sp>
          <p:nvSpPr>
            <p:cNvPr id="4841" name="Google Shape;4841;p50"/>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0"/>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0"/>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4" name="Google Shape;4844;p50"/>
          <p:cNvGrpSpPr/>
          <p:nvPr/>
        </p:nvGrpSpPr>
        <p:grpSpPr>
          <a:xfrm>
            <a:off x="6058484" y="2099663"/>
            <a:ext cx="337178" cy="336332"/>
            <a:chOff x="-53299850" y="2294725"/>
            <a:chExt cx="319025" cy="318225"/>
          </a:xfrm>
        </p:grpSpPr>
        <p:sp>
          <p:nvSpPr>
            <p:cNvPr id="4845" name="Google Shape;4845;p50"/>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0"/>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50"/>
          <p:cNvGrpSpPr/>
          <p:nvPr/>
        </p:nvGrpSpPr>
        <p:grpSpPr>
          <a:xfrm>
            <a:off x="6079715" y="2515051"/>
            <a:ext cx="294717" cy="335513"/>
            <a:chOff x="-53278575" y="2687750"/>
            <a:chExt cx="278850" cy="317450"/>
          </a:xfrm>
        </p:grpSpPr>
        <p:sp>
          <p:nvSpPr>
            <p:cNvPr id="4848" name="Google Shape;4848;p50"/>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0"/>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0"/>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0"/>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50"/>
          <p:cNvGrpSpPr/>
          <p:nvPr/>
        </p:nvGrpSpPr>
        <p:grpSpPr>
          <a:xfrm>
            <a:off x="7310508" y="2514760"/>
            <a:ext cx="337178" cy="337468"/>
            <a:chOff x="-52101875" y="2687475"/>
            <a:chExt cx="319025" cy="319300"/>
          </a:xfrm>
        </p:grpSpPr>
        <p:sp>
          <p:nvSpPr>
            <p:cNvPr id="4853" name="Google Shape;4853;p50"/>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0"/>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0"/>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0"/>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50"/>
          <p:cNvGrpSpPr/>
          <p:nvPr/>
        </p:nvGrpSpPr>
        <p:grpSpPr>
          <a:xfrm>
            <a:off x="2346261" y="1686785"/>
            <a:ext cx="295536" cy="336332"/>
            <a:chOff x="-56774050" y="1904075"/>
            <a:chExt cx="279625" cy="318225"/>
          </a:xfrm>
        </p:grpSpPr>
        <p:sp>
          <p:nvSpPr>
            <p:cNvPr id="4858" name="Google Shape;4858;p50"/>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0"/>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0" name="Google Shape;4860;p50"/>
          <p:cNvGrpSpPr/>
          <p:nvPr/>
        </p:nvGrpSpPr>
        <p:grpSpPr>
          <a:xfrm>
            <a:off x="2346261" y="2099663"/>
            <a:ext cx="295536" cy="336332"/>
            <a:chOff x="-56774850" y="2294725"/>
            <a:chExt cx="279625" cy="318225"/>
          </a:xfrm>
        </p:grpSpPr>
        <p:sp>
          <p:nvSpPr>
            <p:cNvPr id="4861" name="Google Shape;4861;p50"/>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0"/>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0"/>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50"/>
          <p:cNvGrpSpPr/>
          <p:nvPr/>
        </p:nvGrpSpPr>
        <p:grpSpPr>
          <a:xfrm>
            <a:off x="2365827" y="2514232"/>
            <a:ext cx="256404" cy="335486"/>
            <a:chOff x="-56756725" y="2686975"/>
            <a:chExt cx="242600" cy="317425"/>
          </a:xfrm>
        </p:grpSpPr>
        <p:sp>
          <p:nvSpPr>
            <p:cNvPr id="4865" name="Google Shape;4865;p50"/>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0"/>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0"/>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50"/>
          <p:cNvGrpSpPr/>
          <p:nvPr/>
        </p:nvGrpSpPr>
        <p:grpSpPr>
          <a:xfrm>
            <a:off x="4408328" y="1685939"/>
            <a:ext cx="314216" cy="337178"/>
            <a:chOff x="-54826975" y="1903275"/>
            <a:chExt cx="297300" cy="319025"/>
          </a:xfrm>
        </p:grpSpPr>
        <p:sp>
          <p:nvSpPr>
            <p:cNvPr id="4869" name="Google Shape;4869;p50"/>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0"/>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0"/>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2" name="Google Shape;4872;p50"/>
          <p:cNvGrpSpPr/>
          <p:nvPr/>
        </p:nvGrpSpPr>
        <p:grpSpPr>
          <a:xfrm>
            <a:off x="4396861" y="2101328"/>
            <a:ext cx="337151" cy="334641"/>
            <a:chOff x="-54836500" y="2296300"/>
            <a:chExt cx="319000" cy="316625"/>
          </a:xfrm>
        </p:grpSpPr>
        <p:sp>
          <p:nvSpPr>
            <p:cNvPr id="4873" name="Google Shape;4873;p50"/>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0"/>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0"/>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0"/>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50"/>
          <p:cNvGrpSpPr/>
          <p:nvPr/>
        </p:nvGrpSpPr>
        <p:grpSpPr>
          <a:xfrm>
            <a:off x="4416836" y="2515051"/>
            <a:ext cx="297200" cy="336332"/>
            <a:chOff x="-54817600" y="2687750"/>
            <a:chExt cx="281200" cy="318225"/>
          </a:xfrm>
        </p:grpSpPr>
        <p:sp>
          <p:nvSpPr>
            <p:cNvPr id="4878" name="Google Shape;4878;p50"/>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0"/>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0"/>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0"/>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50"/>
          <p:cNvGrpSpPr/>
          <p:nvPr/>
        </p:nvGrpSpPr>
        <p:grpSpPr>
          <a:xfrm>
            <a:off x="6494706" y="1685939"/>
            <a:ext cx="295536" cy="334667"/>
            <a:chOff x="-52887125" y="1903275"/>
            <a:chExt cx="279625" cy="316650"/>
          </a:xfrm>
        </p:grpSpPr>
        <p:sp>
          <p:nvSpPr>
            <p:cNvPr id="4883" name="Google Shape;4883;p50"/>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0"/>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5" name="Google Shape;4885;p50"/>
          <p:cNvGrpSpPr/>
          <p:nvPr/>
        </p:nvGrpSpPr>
        <p:grpSpPr>
          <a:xfrm>
            <a:off x="6474731" y="2098844"/>
            <a:ext cx="335486" cy="337151"/>
            <a:chOff x="-52906025" y="2293950"/>
            <a:chExt cx="317425" cy="319000"/>
          </a:xfrm>
        </p:grpSpPr>
        <p:sp>
          <p:nvSpPr>
            <p:cNvPr id="4886" name="Google Shape;4886;p50"/>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0"/>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0"/>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50"/>
          <p:cNvGrpSpPr/>
          <p:nvPr/>
        </p:nvGrpSpPr>
        <p:grpSpPr>
          <a:xfrm>
            <a:off x="6494706" y="2514232"/>
            <a:ext cx="295536" cy="336332"/>
            <a:chOff x="-52887125" y="2686975"/>
            <a:chExt cx="279625" cy="318225"/>
          </a:xfrm>
        </p:grpSpPr>
        <p:sp>
          <p:nvSpPr>
            <p:cNvPr id="4890" name="Google Shape;4890;p50"/>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0"/>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0"/>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0"/>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4" name="Google Shape;4894;p50"/>
          <p:cNvGrpSpPr/>
          <p:nvPr/>
        </p:nvGrpSpPr>
        <p:grpSpPr>
          <a:xfrm>
            <a:off x="7742828" y="1698437"/>
            <a:ext cx="296355" cy="334667"/>
            <a:chOff x="-51722225" y="1915100"/>
            <a:chExt cx="280400" cy="316650"/>
          </a:xfrm>
        </p:grpSpPr>
        <p:sp>
          <p:nvSpPr>
            <p:cNvPr id="4895" name="Google Shape;4895;p50"/>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0"/>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0"/>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0"/>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50"/>
          <p:cNvGrpSpPr/>
          <p:nvPr/>
        </p:nvGrpSpPr>
        <p:grpSpPr>
          <a:xfrm>
            <a:off x="2733364" y="1685226"/>
            <a:ext cx="345474" cy="336226"/>
            <a:chOff x="-56407800" y="1902600"/>
            <a:chExt cx="326875" cy="318125"/>
          </a:xfrm>
        </p:grpSpPr>
        <p:sp>
          <p:nvSpPr>
            <p:cNvPr id="4900" name="Google Shape;4900;p50"/>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0"/>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0"/>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3" name="Google Shape;4903;p50"/>
          <p:cNvGrpSpPr/>
          <p:nvPr/>
        </p:nvGrpSpPr>
        <p:grpSpPr>
          <a:xfrm>
            <a:off x="2738768" y="2110496"/>
            <a:ext cx="334667" cy="315511"/>
            <a:chOff x="-56401500" y="2304975"/>
            <a:chExt cx="316650" cy="298525"/>
          </a:xfrm>
        </p:grpSpPr>
        <p:sp>
          <p:nvSpPr>
            <p:cNvPr id="4904" name="Google Shape;4904;p50"/>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0"/>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0"/>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0"/>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8" name="Google Shape;4908;p50"/>
          <p:cNvGrpSpPr/>
          <p:nvPr/>
        </p:nvGrpSpPr>
        <p:grpSpPr>
          <a:xfrm>
            <a:off x="4835248" y="1684275"/>
            <a:ext cx="298046" cy="336332"/>
            <a:chOff x="-54426150" y="1901700"/>
            <a:chExt cx="282000" cy="318225"/>
          </a:xfrm>
        </p:grpSpPr>
        <p:sp>
          <p:nvSpPr>
            <p:cNvPr id="4909" name="Google Shape;4909;p50"/>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0"/>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0"/>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0"/>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3" name="Google Shape;4913;p50"/>
          <p:cNvGrpSpPr/>
          <p:nvPr/>
        </p:nvGrpSpPr>
        <p:grpSpPr>
          <a:xfrm>
            <a:off x="4835248" y="2099663"/>
            <a:ext cx="298046" cy="337178"/>
            <a:chOff x="-54426150" y="2294725"/>
            <a:chExt cx="282000" cy="319025"/>
          </a:xfrm>
        </p:grpSpPr>
        <p:sp>
          <p:nvSpPr>
            <p:cNvPr id="4914" name="Google Shape;4914;p50"/>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0"/>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0"/>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0"/>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0"/>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50"/>
          <p:cNvGrpSpPr/>
          <p:nvPr/>
        </p:nvGrpSpPr>
        <p:grpSpPr>
          <a:xfrm>
            <a:off x="4833583" y="2514232"/>
            <a:ext cx="301375" cy="337151"/>
            <a:chOff x="-54427725" y="2686975"/>
            <a:chExt cx="285150" cy="319000"/>
          </a:xfrm>
        </p:grpSpPr>
        <p:sp>
          <p:nvSpPr>
            <p:cNvPr id="4920" name="Google Shape;4920;p50"/>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0"/>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0"/>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0"/>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0"/>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5" name="Google Shape;4925;p50"/>
          <p:cNvGrpSpPr/>
          <p:nvPr/>
        </p:nvGrpSpPr>
        <p:grpSpPr>
          <a:xfrm>
            <a:off x="6888851" y="1686151"/>
            <a:ext cx="334667" cy="335302"/>
            <a:chOff x="-52513800" y="1903475"/>
            <a:chExt cx="316650" cy="317250"/>
          </a:xfrm>
        </p:grpSpPr>
        <p:sp>
          <p:nvSpPr>
            <p:cNvPr id="4926" name="Google Shape;4926;p50"/>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0"/>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8" name="Google Shape;4928;p50"/>
          <p:cNvGrpSpPr/>
          <p:nvPr/>
        </p:nvGrpSpPr>
        <p:grpSpPr>
          <a:xfrm>
            <a:off x="6898006" y="2100509"/>
            <a:ext cx="316357" cy="335486"/>
            <a:chOff x="-52505925" y="2295525"/>
            <a:chExt cx="299325" cy="317425"/>
          </a:xfrm>
        </p:grpSpPr>
        <p:sp>
          <p:nvSpPr>
            <p:cNvPr id="4929" name="Google Shape;4929;p50"/>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0"/>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0"/>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0"/>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50"/>
          <p:cNvGrpSpPr/>
          <p:nvPr/>
        </p:nvGrpSpPr>
        <p:grpSpPr>
          <a:xfrm>
            <a:off x="6908417" y="2514232"/>
            <a:ext cx="295536" cy="336332"/>
            <a:chOff x="-52494100" y="2686975"/>
            <a:chExt cx="279625" cy="318225"/>
          </a:xfrm>
        </p:grpSpPr>
        <p:sp>
          <p:nvSpPr>
            <p:cNvPr id="4934" name="Google Shape;4934;p50"/>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0"/>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0"/>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0"/>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50"/>
          <p:cNvGrpSpPr/>
          <p:nvPr/>
        </p:nvGrpSpPr>
        <p:grpSpPr>
          <a:xfrm>
            <a:off x="7744070" y="2111315"/>
            <a:ext cx="293871" cy="336332"/>
            <a:chOff x="-51708850" y="2305750"/>
            <a:chExt cx="278050" cy="318225"/>
          </a:xfrm>
        </p:grpSpPr>
        <p:sp>
          <p:nvSpPr>
            <p:cNvPr id="4939" name="Google Shape;4939;p50"/>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0"/>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0"/>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50"/>
          <p:cNvGrpSpPr/>
          <p:nvPr/>
        </p:nvGrpSpPr>
        <p:grpSpPr>
          <a:xfrm>
            <a:off x="1094954" y="3054255"/>
            <a:ext cx="337151" cy="337389"/>
            <a:chOff x="-57956275" y="3197925"/>
            <a:chExt cx="319000" cy="319225"/>
          </a:xfrm>
        </p:grpSpPr>
        <p:sp>
          <p:nvSpPr>
            <p:cNvPr id="4943" name="Google Shape;4943;p5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50"/>
          <p:cNvGrpSpPr/>
          <p:nvPr/>
        </p:nvGrpSpPr>
        <p:grpSpPr>
          <a:xfrm>
            <a:off x="1115761" y="3469035"/>
            <a:ext cx="295536" cy="337151"/>
            <a:chOff x="-57940525" y="3590375"/>
            <a:chExt cx="279625" cy="319000"/>
          </a:xfrm>
        </p:grpSpPr>
        <p:sp>
          <p:nvSpPr>
            <p:cNvPr id="4951" name="Google Shape;4951;p5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50"/>
          <p:cNvGrpSpPr/>
          <p:nvPr/>
        </p:nvGrpSpPr>
        <p:grpSpPr>
          <a:xfrm>
            <a:off x="1095363" y="3883578"/>
            <a:ext cx="336332" cy="337178"/>
            <a:chOff x="-57959425" y="3982600"/>
            <a:chExt cx="318225" cy="319025"/>
          </a:xfrm>
        </p:grpSpPr>
        <p:sp>
          <p:nvSpPr>
            <p:cNvPr id="4957" name="Google Shape;4957;p5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50"/>
          <p:cNvGrpSpPr/>
          <p:nvPr/>
        </p:nvGrpSpPr>
        <p:grpSpPr>
          <a:xfrm>
            <a:off x="3154845" y="3055312"/>
            <a:ext cx="335513" cy="335513"/>
            <a:chOff x="-55987225" y="3198925"/>
            <a:chExt cx="317450" cy="317450"/>
          </a:xfrm>
        </p:grpSpPr>
        <p:sp>
          <p:nvSpPr>
            <p:cNvPr id="4962" name="Google Shape;4962;p5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50"/>
          <p:cNvGrpSpPr/>
          <p:nvPr/>
        </p:nvGrpSpPr>
        <p:grpSpPr>
          <a:xfrm>
            <a:off x="3154845" y="3469722"/>
            <a:ext cx="335513" cy="335645"/>
            <a:chOff x="-55987225" y="3591025"/>
            <a:chExt cx="317450" cy="317575"/>
          </a:xfrm>
        </p:grpSpPr>
        <p:sp>
          <p:nvSpPr>
            <p:cNvPr id="4967" name="Google Shape;4967;p5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50"/>
          <p:cNvGrpSpPr/>
          <p:nvPr/>
        </p:nvGrpSpPr>
        <p:grpSpPr>
          <a:xfrm>
            <a:off x="3154013" y="3883578"/>
            <a:ext cx="337178" cy="337178"/>
            <a:chOff x="-55988800" y="3982600"/>
            <a:chExt cx="319025" cy="319025"/>
          </a:xfrm>
        </p:grpSpPr>
        <p:sp>
          <p:nvSpPr>
            <p:cNvPr id="4973" name="Google Shape;4973;p5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50"/>
          <p:cNvGrpSpPr/>
          <p:nvPr/>
        </p:nvGrpSpPr>
        <p:grpSpPr>
          <a:xfrm>
            <a:off x="5232305" y="3048653"/>
            <a:ext cx="334667" cy="337151"/>
            <a:chOff x="-54026025" y="3192625"/>
            <a:chExt cx="316650" cy="319000"/>
          </a:xfrm>
        </p:grpSpPr>
        <p:sp>
          <p:nvSpPr>
            <p:cNvPr id="4979" name="Google Shape;4979;p5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50"/>
          <p:cNvGrpSpPr/>
          <p:nvPr/>
        </p:nvGrpSpPr>
        <p:grpSpPr>
          <a:xfrm>
            <a:off x="5251039" y="3463196"/>
            <a:ext cx="297200" cy="336332"/>
            <a:chOff x="-54007925" y="3584850"/>
            <a:chExt cx="281200" cy="318225"/>
          </a:xfrm>
        </p:grpSpPr>
        <p:sp>
          <p:nvSpPr>
            <p:cNvPr id="4988" name="Google Shape;4988;p5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50"/>
          <p:cNvGrpSpPr/>
          <p:nvPr/>
        </p:nvGrpSpPr>
        <p:grpSpPr>
          <a:xfrm>
            <a:off x="5251039" y="3876153"/>
            <a:ext cx="297200" cy="337098"/>
            <a:chOff x="-54007925" y="3975575"/>
            <a:chExt cx="281200" cy="318950"/>
          </a:xfrm>
        </p:grpSpPr>
        <p:sp>
          <p:nvSpPr>
            <p:cNvPr id="4995" name="Google Shape;4995;p5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50"/>
          <p:cNvGrpSpPr/>
          <p:nvPr/>
        </p:nvGrpSpPr>
        <p:grpSpPr>
          <a:xfrm>
            <a:off x="7350062" y="3064930"/>
            <a:ext cx="258069" cy="336702"/>
            <a:chOff x="-52005775" y="3208025"/>
            <a:chExt cx="244175" cy="318575"/>
          </a:xfrm>
        </p:grpSpPr>
        <p:sp>
          <p:nvSpPr>
            <p:cNvPr id="5000" name="Google Shape;5000;p5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1" name="Google Shape;5011;p50"/>
          <p:cNvGrpSpPr/>
          <p:nvPr/>
        </p:nvGrpSpPr>
        <p:grpSpPr>
          <a:xfrm>
            <a:off x="1495919" y="3055312"/>
            <a:ext cx="336332" cy="336332"/>
            <a:chOff x="-57568775" y="3198925"/>
            <a:chExt cx="318225" cy="318225"/>
          </a:xfrm>
        </p:grpSpPr>
        <p:sp>
          <p:nvSpPr>
            <p:cNvPr id="5012" name="Google Shape;5012;p5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0"/>
          <p:cNvGrpSpPr/>
          <p:nvPr/>
        </p:nvGrpSpPr>
        <p:grpSpPr>
          <a:xfrm>
            <a:off x="1516317" y="3469035"/>
            <a:ext cx="295536" cy="336332"/>
            <a:chOff x="-57549075" y="3590375"/>
            <a:chExt cx="279625" cy="318225"/>
          </a:xfrm>
        </p:grpSpPr>
        <p:sp>
          <p:nvSpPr>
            <p:cNvPr id="5019" name="Google Shape;5019;p5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50"/>
          <p:cNvGrpSpPr/>
          <p:nvPr/>
        </p:nvGrpSpPr>
        <p:grpSpPr>
          <a:xfrm>
            <a:off x="1495087" y="3883578"/>
            <a:ext cx="337997" cy="337997"/>
            <a:chOff x="-57570350" y="3982600"/>
            <a:chExt cx="319800" cy="319800"/>
          </a:xfrm>
        </p:grpSpPr>
        <p:sp>
          <p:nvSpPr>
            <p:cNvPr id="5024" name="Google Shape;5024;p5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50"/>
          <p:cNvGrpSpPr/>
          <p:nvPr/>
        </p:nvGrpSpPr>
        <p:grpSpPr>
          <a:xfrm>
            <a:off x="3589389" y="3054466"/>
            <a:ext cx="295536" cy="337178"/>
            <a:chOff x="-55576850" y="3198125"/>
            <a:chExt cx="279625" cy="319025"/>
          </a:xfrm>
        </p:grpSpPr>
        <p:sp>
          <p:nvSpPr>
            <p:cNvPr id="5029" name="Google Shape;5029;p5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50"/>
          <p:cNvGrpSpPr/>
          <p:nvPr/>
        </p:nvGrpSpPr>
        <p:grpSpPr>
          <a:xfrm>
            <a:off x="3568159" y="3468824"/>
            <a:ext cx="337997" cy="336543"/>
            <a:chOff x="-55596550" y="3590175"/>
            <a:chExt cx="319800" cy="318425"/>
          </a:xfrm>
        </p:grpSpPr>
        <p:sp>
          <p:nvSpPr>
            <p:cNvPr id="5034" name="Google Shape;5034;p5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50"/>
          <p:cNvGrpSpPr/>
          <p:nvPr/>
        </p:nvGrpSpPr>
        <p:grpSpPr>
          <a:xfrm>
            <a:off x="3568568" y="3883340"/>
            <a:ext cx="337178" cy="337415"/>
            <a:chOff x="-55595775" y="3982375"/>
            <a:chExt cx="319025" cy="319250"/>
          </a:xfrm>
        </p:grpSpPr>
        <p:sp>
          <p:nvSpPr>
            <p:cNvPr id="5039" name="Google Shape;5039;p5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50"/>
          <p:cNvGrpSpPr/>
          <p:nvPr/>
        </p:nvGrpSpPr>
        <p:grpSpPr>
          <a:xfrm>
            <a:off x="5645606" y="3048653"/>
            <a:ext cx="337178" cy="336332"/>
            <a:chOff x="-53635375" y="3192625"/>
            <a:chExt cx="319025" cy="318225"/>
          </a:xfrm>
        </p:grpSpPr>
        <p:sp>
          <p:nvSpPr>
            <p:cNvPr id="5046" name="Google Shape;5046;p5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50"/>
          <p:cNvGrpSpPr/>
          <p:nvPr/>
        </p:nvGrpSpPr>
        <p:grpSpPr>
          <a:xfrm>
            <a:off x="5666427" y="3463196"/>
            <a:ext cx="295536" cy="337178"/>
            <a:chOff x="-53615675" y="3584850"/>
            <a:chExt cx="279625" cy="319025"/>
          </a:xfrm>
        </p:grpSpPr>
        <p:sp>
          <p:nvSpPr>
            <p:cNvPr id="5050" name="Google Shape;5050;p5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50"/>
          <p:cNvGrpSpPr/>
          <p:nvPr/>
        </p:nvGrpSpPr>
        <p:grpSpPr>
          <a:xfrm>
            <a:off x="5645619" y="3877131"/>
            <a:ext cx="337151" cy="336121"/>
            <a:chOff x="-53634575" y="3976500"/>
            <a:chExt cx="319000" cy="318025"/>
          </a:xfrm>
        </p:grpSpPr>
        <p:sp>
          <p:nvSpPr>
            <p:cNvPr id="5054" name="Google Shape;5054;p5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50"/>
          <p:cNvGrpSpPr/>
          <p:nvPr/>
        </p:nvGrpSpPr>
        <p:grpSpPr>
          <a:xfrm>
            <a:off x="7331328" y="3468718"/>
            <a:ext cx="295536" cy="336649"/>
            <a:chOff x="-52023900" y="3590075"/>
            <a:chExt cx="279625" cy="318525"/>
          </a:xfrm>
        </p:grpSpPr>
        <p:sp>
          <p:nvSpPr>
            <p:cNvPr id="5063" name="Google Shape;5063;p5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50"/>
          <p:cNvGrpSpPr/>
          <p:nvPr/>
        </p:nvGrpSpPr>
        <p:grpSpPr>
          <a:xfrm>
            <a:off x="1906197" y="3055312"/>
            <a:ext cx="337151" cy="337151"/>
            <a:chOff x="-57173375" y="3198925"/>
            <a:chExt cx="319000" cy="319000"/>
          </a:xfrm>
        </p:grpSpPr>
        <p:sp>
          <p:nvSpPr>
            <p:cNvPr id="5071" name="Google Shape;5071;p5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50"/>
          <p:cNvGrpSpPr/>
          <p:nvPr/>
        </p:nvGrpSpPr>
        <p:grpSpPr>
          <a:xfrm>
            <a:off x="1907029" y="3489830"/>
            <a:ext cx="335486" cy="295562"/>
            <a:chOff x="-57176525" y="3610050"/>
            <a:chExt cx="317425" cy="279650"/>
          </a:xfrm>
        </p:grpSpPr>
        <p:sp>
          <p:nvSpPr>
            <p:cNvPr id="5076" name="Google Shape;5076;p5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50"/>
          <p:cNvGrpSpPr/>
          <p:nvPr/>
        </p:nvGrpSpPr>
        <p:grpSpPr>
          <a:xfrm>
            <a:off x="1922843" y="3882944"/>
            <a:ext cx="303859" cy="336966"/>
            <a:chOff x="-57162350" y="3982000"/>
            <a:chExt cx="287500" cy="318825"/>
          </a:xfrm>
        </p:grpSpPr>
        <p:sp>
          <p:nvSpPr>
            <p:cNvPr id="5082" name="Google Shape;5082;p5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50"/>
          <p:cNvGrpSpPr/>
          <p:nvPr/>
        </p:nvGrpSpPr>
        <p:grpSpPr>
          <a:xfrm>
            <a:off x="3983124" y="3055312"/>
            <a:ext cx="336332" cy="334667"/>
            <a:chOff x="-55202750" y="3198925"/>
            <a:chExt cx="318225" cy="316650"/>
          </a:xfrm>
        </p:grpSpPr>
        <p:sp>
          <p:nvSpPr>
            <p:cNvPr id="5091" name="Google Shape;5091;p5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0"/>
          <p:cNvGrpSpPr/>
          <p:nvPr/>
        </p:nvGrpSpPr>
        <p:grpSpPr>
          <a:xfrm>
            <a:off x="3993112" y="3469035"/>
            <a:ext cx="316357" cy="336332"/>
            <a:chOff x="-55194875" y="3590375"/>
            <a:chExt cx="299325" cy="318225"/>
          </a:xfrm>
        </p:grpSpPr>
        <p:sp>
          <p:nvSpPr>
            <p:cNvPr id="5094" name="Google Shape;5094;p5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0"/>
          <p:cNvGrpSpPr/>
          <p:nvPr/>
        </p:nvGrpSpPr>
        <p:grpSpPr>
          <a:xfrm>
            <a:off x="3983547" y="3884424"/>
            <a:ext cx="335486" cy="335486"/>
            <a:chOff x="-55203525" y="3983400"/>
            <a:chExt cx="317425" cy="317425"/>
          </a:xfrm>
        </p:grpSpPr>
        <p:sp>
          <p:nvSpPr>
            <p:cNvPr id="5100" name="Google Shape;5100;p5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50"/>
          <p:cNvGrpSpPr/>
          <p:nvPr/>
        </p:nvGrpSpPr>
        <p:grpSpPr>
          <a:xfrm>
            <a:off x="6069317" y="3048653"/>
            <a:ext cx="315511" cy="337151"/>
            <a:chOff x="-53232900" y="3192625"/>
            <a:chExt cx="298525" cy="319000"/>
          </a:xfrm>
        </p:grpSpPr>
        <p:sp>
          <p:nvSpPr>
            <p:cNvPr id="5104" name="Google Shape;5104;p5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50"/>
          <p:cNvGrpSpPr/>
          <p:nvPr/>
        </p:nvGrpSpPr>
        <p:grpSpPr>
          <a:xfrm>
            <a:off x="6059330" y="3463196"/>
            <a:ext cx="335486" cy="334667"/>
            <a:chOff x="-53242350" y="3584850"/>
            <a:chExt cx="317425" cy="316650"/>
          </a:xfrm>
        </p:grpSpPr>
        <p:sp>
          <p:nvSpPr>
            <p:cNvPr id="5113" name="Google Shape;5113;p5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50"/>
          <p:cNvGrpSpPr/>
          <p:nvPr/>
        </p:nvGrpSpPr>
        <p:grpSpPr>
          <a:xfrm>
            <a:off x="6079305" y="3876920"/>
            <a:ext cx="295536" cy="337178"/>
            <a:chOff x="-53224225" y="3976300"/>
            <a:chExt cx="279625" cy="319025"/>
          </a:xfrm>
        </p:grpSpPr>
        <p:sp>
          <p:nvSpPr>
            <p:cNvPr id="5119" name="Google Shape;5119;p5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50"/>
          <p:cNvGrpSpPr/>
          <p:nvPr/>
        </p:nvGrpSpPr>
        <p:grpSpPr>
          <a:xfrm>
            <a:off x="7310521" y="3884133"/>
            <a:ext cx="337151" cy="336623"/>
            <a:chOff x="-52043575" y="3983125"/>
            <a:chExt cx="319000" cy="318500"/>
          </a:xfrm>
        </p:grpSpPr>
        <p:sp>
          <p:nvSpPr>
            <p:cNvPr id="5127" name="Google Shape;5127;p5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50"/>
          <p:cNvGrpSpPr/>
          <p:nvPr/>
        </p:nvGrpSpPr>
        <p:grpSpPr>
          <a:xfrm>
            <a:off x="2346261" y="3055312"/>
            <a:ext cx="295536" cy="337151"/>
            <a:chOff x="-56766175" y="3198925"/>
            <a:chExt cx="279625" cy="319000"/>
          </a:xfrm>
        </p:grpSpPr>
        <p:sp>
          <p:nvSpPr>
            <p:cNvPr id="5137" name="Google Shape;5137;p5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50"/>
          <p:cNvGrpSpPr/>
          <p:nvPr/>
        </p:nvGrpSpPr>
        <p:grpSpPr>
          <a:xfrm>
            <a:off x="2345429" y="3469035"/>
            <a:ext cx="297200" cy="336332"/>
            <a:chOff x="-56766175" y="3590375"/>
            <a:chExt cx="281200" cy="318225"/>
          </a:xfrm>
        </p:grpSpPr>
        <p:sp>
          <p:nvSpPr>
            <p:cNvPr id="5145" name="Google Shape;5145;p5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50"/>
          <p:cNvGrpSpPr/>
          <p:nvPr/>
        </p:nvGrpSpPr>
        <p:grpSpPr>
          <a:xfrm>
            <a:off x="2366237" y="3883578"/>
            <a:ext cx="255585" cy="336332"/>
            <a:chOff x="-56747275" y="3982600"/>
            <a:chExt cx="241825" cy="318225"/>
          </a:xfrm>
        </p:grpSpPr>
        <p:sp>
          <p:nvSpPr>
            <p:cNvPr id="5150" name="Google Shape;5150;p5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50"/>
          <p:cNvGrpSpPr/>
          <p:nvPr/>
        </p:nvGrpSpPr>
        <p:grpSpPr>
          <a:xfrm>
            <a:off x="4417669" y="3055312"/>
            <a:ext cx="295536" cy="337151"/>
            <a:chOff x="-54793175" y="3198925"/>
            <a:chExt cx="279625" cy="319000"/>
          </a:xfrm>
        </p:grpSpPr>
        <p:sp>
          <p:nvSpPr>
            <p:cNvPr id="5158" name="Google Shape;5158;p5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50"/>
          <p:cNvGrpSpPr/>
          <p:nvPr/>
        </p:nvGrpSpPr>
        <p:grpSpPr>
          <a:xfrm>
            <a:off x="4396848" y="3475694"/>
            <a:ext cx="337178" cy="322143"/>
            <a:chOff x="-54812875" y="3596675"/>
            <a:chExt cx="319025" cy="304800"/>
          </a:xfrm>
        </p:grpSpPr>
        <p:sp>
          <p:nvSpPr>
            <p:cNvPr id="5166" name="Google Shape;5166;p5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3" name="Google Shape;5173;p50"/>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5" name="Google Shape;5175;p50"/>
          <p:cNvGrpSpPr/>
          <p:nvPr/>
        </p:nvGrpSpPr>
        <p:grpSpPr>
          <a:xfrm>
            <a:off x="4417669" y="3883578"/>
            <a:ext cx="295536" cy="336332"/>
            <a:chOff x="-54793175" y="3982600"/>
            <a:chExt cx="279625" cy="318225"/>
          </a:xfrm>
        </p:grpSpPr>
        <p:sp>
          <p:nvSpPr>
            <p:cNvPr id="5176" name="Google Shape;5176;p5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50"/>
          <p:cNvGrpSpPr/>
          <p:nvPr/>
        </p:nvGrpSpPr>
        <p:grpSpPr>
          <a:xfrm>
            <a:off x="6494706" y="3048653"/>
            <a:ext cx="295536" cy="336332"/>
            <a:chOff x="-52832000" y="3192625"/>
            <a:chExt cx="279625" cy="318225"/>
          </a:xfrm>
        </p:grpSpPr>
        <p:sp>
          <p:nvSpPr>
            <p:cNvPr id="5184" name="Google Shape;5184;p5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50"/>
          <p:cNvGrpSpPr/>
          <p:nvPr/>
        </p:nvGrpSpPr>
        <p:grpSpPr>
          <a:xfrm>
            <a:off x="6473899" y="3464042"/>
            <a:ext cx="337151" cy="335486"/>
            <a:chOff x="-52851675" y="3585650"/>
            <a:chExt cx="319000" cy="317425"/>
          </a:xfrm>
        </p:grpSpPr>
        <p:sp>
          <p:nvSpPr>
            <p:cNvPr id="5193" name="Google Shape;5193;p5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50"/>
          <p:cNvGrpSpPr/>
          <p:nvPr/>
        </p:nvGrpSpPr>
        <p:grpSpPr>
          <a:xfrm>
            <a:off x="6494706" y="3876920"/>
            <a:ext cx="295536" cy="337178"/>
            <a:chOff x="-52832000" y="3976300"/>
            <a:chExt cx="279625" cy="319025"/>
          </a:xfrm>
        </p:grpSpPr>
        <p:sp>
          <p:nvSpPr>
            <p:cNvPr id="5200" name="Google Shape;5200;p5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50"/>
          <p:cNvGrpSpPr/>
          <p:nvPr/>
        </p:nvGrpSpPr>
        <p:grpSpPr>
          <a:xfrm>
            <a:off x="7742405" y="3055312"/>
            <a:ext cx="297200" cy="336332"/>
            <a:chOff x="-51633225" y="3198925"/>
            <a:chExt cx="281200" cy="318225"/>
          </a:xfrm>
        </p:grpSpPr>
        <p:sp>
          <p:nvSpPr>
            <p:cNvPr id="5206" name="Google Shape;5206;p5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3" name="Google Shape;5213;p50"/>
          <p:cNvGrpSpPr/>
          <p:nvPr/>
        </p:nvGrpSpPr>
        <p:grpSpPr>
          <a:xfrm>
            <a:off x="2734606" y="3056131"/>
            <a:ext cx="342990" cy="335513"/>
            <a:chOff x="-56396775" y="3199700"/>
            <a:chExt cx="324525" cy="317450"/>
          </a:xfrm>
        </p:grpSpPr>
        <p:sp>
          <p:nvSpPr>
            <p:cNvPr id="5214" name="Google Shape;5214;p5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50"/>
          <p:cNvGrpSpPr/>
          <p:nvPr/>
        </p:nvGrpSpPr>
        <p:grpSpPr>
          <a:xfrm>
            <a:off x="2737513" y="3479842"/>
            <a:ext cx="337178" cy="315537"/>
            <a:chOff x="-56394425" y="3600600"/>
            <a:chExt cx="319025" cy="298550"/>
          </a:xfrm>
        </p:grpSpPr>
        <p:sp>
          <p:nvSpPr>
            <p:cNvPr id="5221" name="Google Shape;5221;p5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50"/>
          <p:cNvGrpSpPr/>
          <p:nvPr/>
        </p:nvGrpSpPr>
        <p:grpSpPr>
          <a:xfrm>
            <a:off x="2752507" y="3884424"/>
            <a:ext cx="307188" cy="335486"/>
            <a:chOff x="-56379450" y="3983400"/>
            <a:chExt cx="290650" cy="317425"/>
          </a:xfrm>
        </p:grpSpPr>
        <p:sp>
          <p:nvSpPr>
            <p:cNvPr id="5225" name="Google Shape;5225;p5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0"/>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0"/>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50"/>
          <p:cNvGrpSpPr/>
          <p:nvPr/>
        </p:nvGrpSpPr>
        <p:grpSpPr>
          <a:xfrm>
            <a:off x="4835670" y="3055312"/>
            <a:ext cx="297200" cy="337151"/>
            <a:chOff x="-54401725" y="3198925"/>
            <a:chExt cx="281200" cy="319000"/>
          </a:xfrm>
        </p:grpSpPr>
        <p:sp>
          <p:nvSpPr>
            <p:cNvPr id="5234" name="Google Shape;5234;p5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50"/>
          <p:cNvGrpSpPr/>
          <p:nvPr/>
        </p:nvGrpSpPr>
        <p:grpSpPr>
          <a:xfrm>
            <a:off x="4836503" y="3469035"/>
            <a:ext cx="295536" cy="336332"/>
            <a:chOff x="-54401725" y="3590375"/>
            <a:chExt cx="279625" cy="318225"/>
          </a:xfrm>
        </p:grpSpPr>
        <p:sp>
          <p:nvSpPr>
            <p:cNvPr id="5246" name="Google Shape;5246;p5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50"/>
          <p:cNvGrpSpPr/>
          <p:nvPr/>
        </p:nvGrpSpPr>
        <p:grpSpPr>
          <a:xfrm>
            <a:off x="4834429" y="3883578"/>
            <a:ext cx="299684" cy="336332"/>
            <a:chOff x="-54403300" y="3982600"/>
            <a:chExt cx="283550" cy="318225"/>
          </a:xfrm>
        </p:grpSpPr>
        <p:sp>
          <p:nvSpPr>
            <p:cNvPr id="5253" name="Google Shape;5253;p5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50"/>
          <p:cNvGrpSpPr/>
          <p:nvPr/>
        </p:nvGrpSpPr>
        <p:grpSpPr>
          <a:xfrm>
            <a:off x="6888864" y="3050529"/>
            <a:ext cx="334641" cy="335275"/>
            <a:chOff x="-52458650" y="3194400"/>
            <a:chExt cx="316625" cy="317225"/>
          </a:xfrm>
        </p:grpSpPr>
        <p:sp>
          <p:nvSpPr>
            <p:cNvPr id="5259" name="Google Shape;5259;p5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50"/>
          <p:cNvGrpSpPr/>
          <p:nvPr/>
        </p:nvGrpSpPr>
        <p:grpSpPr>
          <a:xfrm>
            <a:off x="6897597" y="3463196"/>
            <a:ext cx="317176" cy="336094"/>
            <a:chOff x="-52450000" y="3584850"/>
            <a:chExt cx="300100" cy="318000"/>
          </a:xfrm>
        </p:grpSpPr>
        <p:sp>
          <p:nvSpPr>
            <p:cNvPr id="5268" name="Google Shape;5268;p5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50"/>
          <p:cNvGrpSpPr/>
          <p:nvPr/>
        </p:nvGrpSpPr>
        <p:grpSpPr>
          <a:xfrm>
            <a:off x="6908417" y="3878584"/>
            <a:ext cx="295536" cy="335513"/>
            <a:chOff x="-52440550" y="3977875"/>
            <a:chExt cx="279625" cy="317450"/>
          </a:xfrm>
        </p:grpSpPr>
        <p:sp>
          <p:nvSpPr>
            <p:cNvPr id="5276" name="Google Shape;5276;p5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50"/>
          <p:cNvGrpSpPr/>
          <p:nvPr/>
        </p:nvGrpSpPr>
        <p:grpSpPr>
          <a:xfrm>
            <a:off x="7743238" y="3463196"/>
            <a:ext cx="295536" cy="337178"/>
            <a:chOff x="-51623775" y="3584850"/>
            <a:chExt cx="279625" cy="319025"/>
          </a:xfrm>
        </p:grpSpPr>
        <p:sp>
          <p:nvSpPr>
            <p:cNvPr id="5285" name="Google Shape;5285;p5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50"/>
          <p:cNvGrpSpPr/>
          <p:nvPr/>
        </p:nvGrpSpPr>
        <p:grpSpPr>
          <a:xfrm>
            <a:off x="3589004" y="1687377"/>
            <a:ext cx="297204" cy="337241"/>
            <a:chOff x="1044400" y="2917425"/>
            <a:chExt cx="248125" cy="281550"/>
          </a:xfrm>
        </p:grpSpPr>
        <p:sp>
          <p:nvSpPr>
            <p:cNvPr id="5295" name="Google Shape;5295;p50"/>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5300" name="Google Shape;5300;p50"/>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5301" name="Google Shape;5301;p50"/>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5302" name="Google Shape;5302;p50"/>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4" name="Google Shape;5304;p50"/>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24"/>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ANNOUNCEMENTS</a:t>
            </a:r>
            <a:endParaRPr/>
          </a:p>
        </p:txBody>
      </p:sp>
      <p:sp>
        <p:nvSpPr>
          <p:cNvPr id="149" name="Google Shape;149;p24"/>
          <p:cNvSpPr txBox="1"/>
          <p:nvPr>
            <p:ph idx="2" type="title"/>
          </p:nvPr>
        </p:nvSpPr>
        <p:spPr>
          <a:xfrm flipH="1">
            <a:off x="1889225" y="1753435"/>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50" name="Google Shape;150;p24"/>
          <p:cNvSpPr/>
          <p:nvPr/>
        </p:nvSpPr>
        <p:spPr>
          <a:xfrm>
            <a:off x="-4362575" y="-437650"/>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08" name="Shape 5308"/>
        <p:cNvGrpSpPr/>
        <p:nvPr/>
      </p:nvGrpSpPr>
      <p:grpSpPr>
        <a:xfrm>
          <a:off x="0" y="0"/>
          <a:ext cx="0" cy="0"/>
          <a:chOff x="0" y="0"/>
          <a:chExt cx="0" cy="0"/>
        </a:xfrm>
      </p:grpSpPr>
      <p:sp>
        <p:nvSpPr>
          <p:cNvPr id="5309" name="Google Shape;5309;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5310" name="Google Shape;5310;p51"/>
          <p:cNvGrpSpPr/>
          <p:nvPr/>
        </p:nvGrpSpPr>
        <p:grpSpPr>
          <a:xfrm>
            <a:off x="1133421" y="1688547"/>
            <a:ext cx="257794" cy="330743"/>
            <a:chOff x="-50489600" y="1947400"/>
            <a:chExt cx="233150" cy="299125"/>
          </a:xfrm>
        </p:grpSpPr>
        <p:sp>
          <p:nvSpPr>
            <p:cNvPr id="5311" name="Google Shape;5311;p51"/>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1"/>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51"/>
          <p:cNvGrpSpPr/>
          <p:nvPr/>
        </p:nvGrpSpPr>
        <p:grpSpPr>
          <a:xfrm>
            <a:off x="1096836" y="2096108"/>
            <a:ext cx="330964" cy="331821"/>
            <a:chOff x="-50523475" y="2316000"/>
            <a:chExt cx="299325" cy="300100"/>
          </a:xfrm>
        </p:grpSpPr>
        <p:sp>
          <p:nvSpPr>
            <p:cNvPr id="5314" name="Google Shape;5314;p51"/>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1"/>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51"/>
          <p:cNvGrpSpPr/>
          <p:nvPr/>
        </p:nvGrpSpPr>
        <p:grpSpPr>
          <a:xfrm>
            <a:off x="1095537" y="2505383"/>
            <a:ext cx="333562" cy="330991"/>
            <a:chOff x="-50524250" y="2686150"/>
            <a:chExt cx="301675" cy="299350"/>
          </a:xfrm>
        </p:grpSpPr>
        <p:sp>
          <p:nvSpPr>
            <p:cNvPr id="5317" name="Google Shape;5317;p51"/>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1"/>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1"/>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1"/>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1"/>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1"/>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3" name="Google Shape;5323;p51"/>
          <p:cNvGrpSpPr/>
          <p:nvPr/>
        </p:nvGrpSpPr>
        <p:grpSpPr>
          <a:xfrm>
            <a:off x="3154610" y="1716411"/>
            <a:ext cx="331821" cy="332705"/>
            <a:chOff x="-48633950" y="1972600"/>
            <a:chExt cx="300100" cy="300900"/>
          </a:xfrm>
        </p:grpSpPr>
        <p:sp>
          <p:nvSpPr>
            <p:cNvPr id="5324" name="Google Shape;5324;p51"/>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1"/>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6" name="Google Shape;5326;p51"/>
          <p:cNvGrpSpPr/>
          <p:nvPr/>
        </p:nvGrpSpPr>
        <p:grpSpPr>
          <a:xfrm>
            <a:off x="3154167" y="2124856"/>
            <a:ext cx="332705" cy="334419"/>
            <a:chOff x="-48634750" y="2342000"/>
            <a:chExt cx="300900" cy="302450"/>
          </a:xfrm>
        </p:grpSpPr>
        <p:sp>
          <p:nvSpPr>
            <p:cNvPr id="5327" name="Google Shape;5327;p51"/>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1"/>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1"/>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1"/>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1"/>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1"/>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1"/>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1"/>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5" name="Google Shape;5335;p51"/>
          <p:cNvGrpSpPr/>
          <p:nvPr/>
        </p:nvGrpSpPr>
        <p:grpSpPr>
          <a:xfrm>
            <a:off x="3155038" y="2533274"/>
            <a:ext cx="330964" cy="330964"/>
            <a:chOff x="-48633175" y="2711375"/>
            <a:chExt cx="299325" cy="299325"/>
          </a:xfrm>
        </p:grpSpPr>
        <p:sp>
          <p:nvSpPr>
            <p:cNvPr id="5336" name="Google Shape;5336;p51"/>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1"/>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8" name="Google Shape;5338;p51"/>
          <p:cNvGrpSpPr/>
          <p:nvPr/>
        </p:nvGrpSpPr>
        <p:grpSpPr>
          <a:xfrm>
            <a:off x="5238891" y="1708560"/>
            <a:ext cx="290882" cy="331848"/>
            <a:chOff x="-46753100" y="1965500"/>
            <a:chExt cx="263075" cy="300125"/>
          </a:xfrm>
        </p:grpSpPr>
        <p:sp>
          <p:nvSpPr>
            <p:cNvPr id="5339" name="Google Shape;5339;p51"/>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1"/>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51"/>
          <p:cNvGrpSpPr/>
          <p:nvPr/>
        </p:nvGrpSpPr>
        <p:grpSpPr>
          <a:xfrm>
            <a:off x="5217979" y="2134421"/>
            <a:ext cx="332705" cy="292651"/>
            <a:chOff x="-46772025" y="2350650"/>
            <a:chExt cx="300900" cy="264675"/>
          </a:xfrm>
        </p:grpSpPr>
        <p:sp>
          <p:nvSpPr>
            <p:cNvPr id="5342" name="Google Shape;5342;p51"/>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4" name="Google Shape;5344;p51"/>
          <p:cNvGrpSpPr/>
          <p:nvPr/>
        </p:nvGrpSpPr>
        <p:grpSpPr>
          <a:xfrm>
            <a:off x="5217979" y="2522825"/>
            <a:ext cx="332705" cy="332705"/>
            <a:chOff x="-46772025" y="2701925"/>
            <a:chExt cx="300900" cy="300900"/>
          </a:xfrm>
        </p:grpSpPr>
        <p:sp>
          <p:nvSpPr>
            <p:cNvPr id="5345" name="Google Shape;5345;p51"/>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7" name="Google Shape;5347;p51"/>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8" name="Google Shape;5348;p51"/>
          <p:cNvGrpSpPr/>
          <p:nvPr/>
        </p:nvGrpSpPr>
        <p:grpSpPr>
          <a:xfrm>
            <a:off x="1507602" y="1689404"/>
            <a:ext cx="331821" cy="332705"/>
            <a:chOff x="-50154075" y="1948175"/>
            <a:chExt cx="300100" cy="300900"/>
          </a:xfrm>
        </p:grpSpPr>
        <p:sp>
          <p:nvSpPr>
            <p:cNvPr id="5349" name="Google Shape;5349;p51"/>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1"/>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1"/>
          <p:cNvGrpSpPr/>
          <p:nvPr/>
        </p:nvGrpSpPr>
        <p:grpSpPr>
          <a:xfrm>
            <a:off x="1507602" y="2096965"/>
            <a:ext cx="331821" cy="331848"/>
            <a:chOff x="-50154850" y="2316775"/>
            <a:chExt cx="300100" cy="300125"/>
          </a:xfrm>
        </p:grpSpPr>
        <p:sp>
          <p:nvSpPr>
            <p:cNvPr id="5352" name="Google Shape;5352;p51"/>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1"/>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51"/>
          <p:cNvGrpSpPr/>
          <p:nvPr/>
        </p:nvGrpSpPr>
        <p:grpSpPr>
          <a:xfrm>
            <a:off x="1503690" y="2504112"/>
            <a:ext cx="339643" cy="330300"/>
            <a:chOff x="-50158000" y="2685000"/>
            <a:chExt cx="307175" cy="298725"/>
          </a:xfrm>
        </p:grpSpPr>
        <p:sp>
          <p:nvSpPr>
            <p:cNvPr id="5355" name="Google Shape;5355;p51"/>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1"/>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51"/>
          <p:cNvGrpSpPr/>
          <p:nvPr/>
        </p:nvGrpSpPr>
        <p:grpSpPr>
          <a:xfrm>
            <a:off x="3572048" y="1717268"/>
            <a:ext cx="334419" cy="331848"/>
            <a:chOff x="-48266125" y="1973375"/>
            <a:chExt cx="302450" cy="300125"/>
          </a:xfrm>
        </p:grpSpPr>
        <p:sp>
          <p:nvSpPr>
            <p:cNvPr id="5358" name="Google Shape;5358;p51"/>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1"/>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1"/>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1"/>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1"/>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1"/>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51"/>
          <p:cNvGrpSpPr/>
          <p:nvPr/>
        </p:nvGrpSpPr>
        <p:grpSpPr>
          <a:xfrm>
            <a:off x="3597286" y="2125575"/>
            <a:ext cx="283944" cy="331959"/>
            <a:chOff x="-48237000" y="2342650"/>
            <a:chExt cx="256800" cy="300225"/>
          </a:xfrm>
        </p:grpSpPr>
        <p:sp>
          <p:nvSpPr>
            <p:cNvPr id="5365" name="Google Shape;5365;p51"/>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51"/>
          <p:cNvGrpSpPr/>
          <p:nvPr/>
        </p:nvGrpSpPr>
        <p:grpSpPr>
          <a:xfrm>
            <a:off x="5630194" y="1709224"/>
            <a:ext cx="334447" cy="329443"/>
            <a:chOff x="-46404975" y="1966100"/>
            <a:chExt cx="302475" cy="297950"/>
          </a:xfrm>
        </p:grpSpPr>
        <p:sp>
          <p:nvSpPr>
            <p:cNvPr id="5369" name="Google Shape;5369;p51"/>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1"/>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1"/>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1"/>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51"/>
          <p:cNvGrpSpPr/>
          <p:nvPr/>
        </p:nvGrpSpPr>
        <p:grpSpPr>
          <a:xfrm>
            <a:off x="5631493" y="2115264"/>
            <a:ext cx="331848" cy="331821"/>
            <a:chOff x="-46401050" y="2333325"/>
            <a:chExt cx="300125" cy="300100"/>
          </a:xfrm>
        </p:grpSpPr>
        <p:sp>
          <p:nvSpPr>
            <p:cNvPr id="5374" name="Google Shape;5374;p51"/>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1"/>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1"/>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1"/>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8" name="Google Shape;5378;p51"/>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9" name="Google Shape;5379;p51"/>
          <p:cNvGrpSpPr/>
          <p:nvPr/>
        </p:nvGrpSpPr>
        <p:grpSpPr>
          <a:xfrm>
            <a:off x="7280492" y="2124856"/>
            <a:ext cx="332705" cy="332677"/>
            <a:chOff x="-44914800" y="2342000"/>
            <a:chExt cx="300900" cy="300875"/>
          </a:xfrm>
        </p:grpSpPr>
        <p:sp>
          <p:nvSpPr>
            <p:cNvPr id="5380" name="Google Shape;5380;p51"/>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1"/>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1"/>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3" name="Google Shape;5383;p51"/>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4" name="Google Shape;5384;p51"/>
          <p:cNvGrpSpPr/>
          <p:nvPr/>
        </p:nvGrpSpPr>
        <p:grpSpPr>
          <a:xfrm>
            <a:off x="1917775" y="2096827"/>
            <a:ext cx="332705" cy="331102"/>
            <a:chOff x="-49786250" y="2316650"/>
            <a:chExt cx="300900" cy="299450"/>
          </a:xfrm>
        </p:grpSpPr>
        <p:sp>
          <p:nvSpPr>
            <p:cNvPr id="5385" name="Google Shape;5385;p51"/>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1"/>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1"/>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1"/>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1"/>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1"/>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1"/>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2" name="Google Shape;5392;p51"/>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1"/>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4" name="Google Shape;5394;p51"/>
          <p:cNvGrpSpPr/>
          <p:nvPr/>
        </p:nvGrpSpPr>
        <p:grpSpPr>
          <a:xfrm>
            <a:off x="4045921" y="2124856"/>
            <a:ext cx="213400" cy="332677"/>
            <a:chOff x="-47842400" y="2342000"/>
            <a:chExt cx="193000" cy="300875"/>
          </a:xfrm>
        </p:grpSpPr>
        <p:sp>
          <p:nvSpPr>
            <p:cNvPr id="5395" name="Google Shape;5395;p51"/>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1"/>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1"/>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51"/>
          <p:cNvGrpSpPr/>
          <p:nvPr/>
        </p:nvGrpSpPr>
        <p:grpSpPr>
          <a:xfrm>
            <a:off x="3986697" y="2532417"/>
            <a:ext cx="331848" cy="332705"/>
            <a:chOff x="-47896750" y="2710600"/>
            <a:chExt cx="300125" cy="300900"/>
          </a:xfrm>
        </p:grpSpPr>
        <p:sp>
          <p:nvSpPr>
            <p:cNvPr id="5399" name="Google Shape;5399;p51"/>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1"/>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1"/>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1"/>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51"/>
          <p:cNvGrpSpPr/>
          <p:nvPr/>
        </p:nvGrpSpPr>
        <p:grpSpPr>
          <a:xfrm>
            <a:off x="6041972" y="1727717"/>
            <a:ext cx="332705" cy="291794"/>
            <a:chOff x="-46033225" y="1982825"/>
            <a:chExt cx="300900" cy="263900"/>
          </a:xfrm>
        </p:grpSpPr>
        <p:sp>
          <p:nvSpPr>
            <p:cNvPr id="5404" name="Google Shape;5404;p51"/>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1"/>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1"/>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51"/>
          <p:cNvGrpSpPr/>
          <p:nvPr/>
        </p:nvGrpSpPr>
        <p:grpSpPr>
          <a:xfrm>
            <a:off x="6038932" y="2116564"/>
            <a:ext cx="338786" cy="302133"/>
            <a:chOff x="-46034000" y="2334500"/>
            <a:chExt cx="306400" cy="273250"/>
          </a:xfrm>
        </p:grpSpPr>
        <p:sp>
          <p:nvSpPr>
            <p:cNvPr id="5408" name="Google Shape;5408;p51"/>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1"/>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1"/>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51"/>
          <p:cNvGrpSpPr/>
          <p:nvPr/>
        </p:nvGrpSpPr>
        <p:grpSpPr>
          <a:xfrm>
            <a:off x="6081598" y="2523599"/>
            <a:ext cx="253454" cy="330190"/>
            <a:chOff x="-45998575" y="2702625"/>
            <a:chExt cx="229225" cy="298625"/>
          </a:xfrm>
        </p:grpSpPr>
        <p:sp>
          <p:nvSpPr>
            <p:cNvPr id="5412" name="Google Shape;5412;p51"/>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1"/>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1"/>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1"/>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1"/>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1"/>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1"/>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9" name="Google Shape;5419;p51"/>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1"/>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1"/>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1"/>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1"/>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51"/>
          <p:cNvGrpSpPr/>
          <p:nvPr/>
        </p:nvGrpSpPr>
        <p:grpSpPr>
          <a:xfrm>
            <a:off x="2350737" y="2503669"/>
            <a:ext cx="291767" cy="334447"/>
            <a:chOff x="-49398750" y="2684600"/>
            <a:chExt cx="263875" cy="302475"/>
          </a:xfrm>
        </p:grpSpPr>
        <p:sp>
          <p:nvSpPr>
            <p:cNvPr id="5425" name="Google Shape;5425;p51"/>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1"/>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1"/>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51"/>
          <p:cNvGrpSpPr/>
          <p:nvPr/>
        </p:nvGrpSpPr>
        <p:grpSpPr>
          <a:xfrm>
            <a:off x="4419244" y="1718152"/>
            <a:ext cx="290882" cy="332705"/>
            <a:chOff x="-47509225" y="1974175"/>
            <a:chExt cx="263075" cy="300900"/>
          </a:xfrm>
        </p:grpSpPr>
        <p:sp>
          <p:nvSpPr>
            <p:cNvPr id="5429" name="Google Shape;5429;p51"/>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1"/>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1"/>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1"/>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1"/>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51"/>
          <p:cNvGrpSpPr/>
          <p:nvPr/>
        </p:nvGrpSpPr>
        <p:grpSpPr>
          <a:xfrm>
            <a:off x="4397476" y="2124856"/>
            <a:ext cx="334419" cy="331599"/>
            <a:chOff x="-47529700" y="2342000"/>
            <a:chExt cx="302450" cy="299900"/>
          </a:xfrm>
        </p:grpSpPr>
        <p:sp>
          <p:nvSpPr>
            <p:cNvPr id="5435" name="Google Shape;5435;p51"/>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1"/>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51"/>
          <p:cNvGrpSpPr/>
          <p:nvPr/>
        </p:nvGrpSpPr>
        <p:grpSpPr>
          <a:xfrm>
            <a:off x="4398775" y="2573356"/>
            <a:ext cx="331821" cy="252570"/>
            <a:chOff x="-47527350" y="2747625"/>
            <a:chExt cx="300100" cy="228425"/>
          </a:xfrm>
        </p:grpSpPr>
        <p:sp>
          <p:nvSpPr>
            <p:cNvPr id="5438" name="Google Shape;5438;p51"/>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1"/>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1"/>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1"/>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1"/>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1"/>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4" name="Google Shape;5444;p51"/>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5" name="Google Shape;5445;p51"/>
          <p:cNvGrpSpPr/>
          <p:nvPr/>
        </p:nvGrpSpPr>
        <p:grpSpPr>
          <a:xfrm>
            <a:off x="6457973" y="2136162"/>
            <a:ext cx="331848" cy="291767"/>
            <a:chOff x="-45664625" y="2352225"/>
            <a:chExt cx="300125" cy="263875"/>
          </a:xfrm>
        </p:grpSpPr>
        <p:sp>
          <p:nvSpPr>
            <p:cNvPr id="5446" name="Google Shape;5446;p51"/>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1"/>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1"/>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1"/>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1"/>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1"/>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1"/>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51"/>
          <p:cNvGrpSpPr/>
          <p:nvPr/>
        </p:nvGrpSpPr>
        <p:grpSpPr>
          <a:xfrm>
            <a:off x="6457213" y="2524291"/>
            <a:ext cx="333369" cy="331240"/>
            <a:chOff x="-45665400" y="2703250"/>
            <a:chExt cx="301500" cy="299575"/>
          </a:xfrm>
        </p:grpSpPr>
        <p:sp>
          <p:nvSpPr>
            <p:cNvPr id="5454" name="Google Shape;5454;p51"/>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1"/>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1"/>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1"/>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51"/>
          <p:cNvGrpSpPr/>
          <p:nvPr/>
        </p:nvGrpSpPr>
        <p:grpSpPr>
          <a:xfrm>
            <a:off x="7727678" y="1727717"/>
            <a:ext cx="332705" cy="333590"/>
            <a:chOff x="-44528075" y="1982825"/>
            <a:chExt cx="300900" cy="301700"/>
          </a:xfrm>
        </p:grpSpPr>
        <p:sp>
          <p:nvSpPr>
            <p:cNvPr id="5459" name="Google Shape;5459;p51"/>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1"/>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1"/>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1"/>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1"/>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1"/>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1"/>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6" name="Google Shape;5466;p51"/>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7" name="Google Shape;5467;p51"/>
          <p:cNvGrpSpPr/>
          <p:nvPr/>
        </p:nvGrpSpPr>
        <p:grpSpPr>
          <a:xfrm>
            <a:off x="2742332" y="2096965"/>
            <a:ext cx="331821" cy="331848"/>
            <a:chOff x="-49048250" y="2316775"/>
            <a:chExt cx="300100" cy="300125"/>
          </a:xfrm>
        </p:grpSpPr>
        <p:sp>
          <p:nvSpPr>
            <p:cNvPr id="5468" name="Google Shape;5468;p51"/>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1"/>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1"/>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1"/>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2" name="Google Shape;5472;p51"/>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3" name="Google Shape;5473;p51"/>
          <p:cNvGrpSpPr/>
          <p:nvPr/>
        </p:nvGrpSpPr>
        <p:grpSpPr>
          <a:xfrm>
            <a:off x="4805880" y="1718152"/>
            <a:ext cx="333590" cy="331821"/>
            <a:chOff x="-47160325" y="1974175"/>
            <a:chExt cx="301700" cy="300100"/>
          </a:xfrm>
        </p:grpSpPr>
        <p:sp>
          <p:nvSpPr>
            <p:cNvPr id="5474" name="Google Shape;5474;p51"/>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1"/>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51"/>
          <p:cNvGrpSpPr/>
          <p:nvPr/>
        </p:nvGrpSpPr>
        <p:grpSpPr>
          <a:xfrm>
            <a:off x="4806322" y="2124856"/>
            <a:ext cx="332705" cy="332677"/>
            <a:chOff x="-47159525" y="2342000"/>
            <a:chExt cx="300900" cy="300875"/>
          </a:xfrm>
        </p:grpSpPr>
        <p:sp>
          <p:nvSpPr>
            <p:cNvPr id="5477" name="Google Shape;5477;p51"/>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1"/>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1"/>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1"/>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1"/>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2" name="Google Shape;5482;p51"/>
          <p:cNvGrpSpPr/>
          <p:nvPr/>
        </p:nvGrpSpPr>
        <p:grpSpPr>
          <a:xfrm>
            <a:off x="4806765" y="2534159"/>
            <a:ext cx="331821" cy="332705"/>
            <a:chOff x="-47157950" y="2712175"/>
            <a:chExt cx="300100" cy="300900"/>
          </a:xfrm>
        </p:grpSpPr>
        <p:sp>
          <p:nvSpPr>
            <p:cNvPr id="5483" name="Google Shape;5483;p51"/>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1"/>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1"/>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1"/>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1"/>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1"/>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1"/>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0" name="Google Shape;5490;p51"/>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1" name="Google Shape;5491;p51"/>
          <p:cNvGrpSpPr/>
          <p:nvPr/>
        </p:nvGrpSpPr>
        <p:grpSpPr>
          <a:xfrm>
            <a:off x="6885257" y="2115264"/>
            <a:ext cx="292624" cy="331821"/>
            <a:chOff x="-45278675" y="2333325"/>
            <a:chExt cx="264650" cy="300100"/>
          </a:xfrm>
        </p:grpSpPr>
        <p:sp>
          <p:nvSpPr>
            <p:cNvPr id="5492" name="Google Shape;5492;p51"/>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1"/>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1"/>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1"/>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51"/>
          <p:cNvGrpSpPr/>
          <p:nvPr/>
        </p:nvGrpSpPr>
        <p:grpSpPr>
          <a:xfrm>
            <a:off x="6894821" y="2522825"/>
            <a:ext cx="273495" cy="331848"/>
            <a:chOff x="-45270025" y="2701925"/>
            <a:chExt cx="247350" cy="300125"/>
          </a:xfrm>
        </p:grpSpPr>
        <p:sp>
          <p:nvSpPr>
            <p:cNvPr id="5497" name="Google Shape;5497;p51"/>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1"/>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1"/>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1"/>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1" name="Google Shape;5501;p51"/>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2" name="Google Shape;5502;p51"/>
          <p:cNvGrpSpPr/>
          <p:nvPr/>
        </p:nvGrpSpPr>
        <p:grpSpPr>
          <a:xfrm>
            <a:off x="1133422" y="3054944"/>
            <a:ext cx="257794" cy="333728"/>
            <a:chOff x="-50469125" y="3183175"/>
            <a:chExt cx="233150" cy="301825"/>
          </a:xfrm>
        </p:grpSpPr>
        <p:sp>
          <p:nvSpPr>
            <p:cNvPr id="5503" name="Google Shape;5503;p5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51"/>
          <p:cNvGrpSpPr/>
          <p:nvPr/>
        </p:nvGrpSpPr>
        <p:grpSpPr>
          <a:xfrm>
            <a:off x="1095967" y="3461620"/>
            <a:ext cx="332705" cy="331848"/>
            <a:chOff x="-50504575" y="3550975"/>
            <a:chExt cx="300900" cy="300125"/>
          </a:xfrm>
        </p:grpSpPr>
        <p:sp>
          <p:nvSpPr>
            <p:cNvPr id="5507" name="Google Shape;5507;p5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51"/>
          <p:cNvGrpSpPr/>
          <p:nvPr/>
        </p:nvGrpSpPr>
        <p:grpSpPr>
          <a:xfrm>
            <a:off x="1095967" y="3870950"/>
            <a:ext cx="332705" cy="330964"/>
            <a:chOff x="-50503000" y="3921175"/>
            <a:chExt cx="300900" cy="299325"/>
          </a:xfrm>
        </p:grpSpPr>
        <p:sp>
          <p:nvSpPr>
            <p:cNvPr id="5512" name="Google Shape;5512;p5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51"/>
          <p:cNvGrpSpPr/>
          <p:nvPr/>
        </p:nvGrpSpPr>
        <p:grpSpPr>
          <a:xfrm>
            <a:off x="3154610" y="3073215"/>
            <a:ext cx="331821" cy="332705"/>
            <a:chOff x="-48630025" y="3199700"/>
            <a:chExt cx="300100" cy="300900"/>
          </a:xfrm>
        </p:grpSpPr>
        <p:sp>
          <p:nvSpPr>
            <p:cNvPr id="5518" name="Google Shape;5518;p5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51"/>
          <p:cNvGrpSpPr/>
          <p:nvPr/>
        </p:nvGrpSpPr>
        <p:grpSpPr>
          <a:xfrm>
            <a:off x="3154610" y="3481661"/>
            <a:ext cx="331821" cy="331821"/>
            <a:chOff x="-48630025" y="3569100"/>
            <a:chExt cx="300100" cy="300100"/>
          </a:xfrm>
        </p:grpSpPr>
        <p:sp>
          <p:nvSpPr>
            <p:cNvPr id="5522" name="Google Shape;5522;p5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1"/>
          <p:cNvGrpSpPr/>
          <p:nvPr/>
        </p:nvGrpSpPr>
        <p:grpSpPr>
          <a:xfrm>
            <a:off x="3155052" y="3890106"/>
            <a:ext cx="330936" cy="330079"/>
            <a:chOff x="-48629225" y="3938500"/>
            <a:chExt cx="299300" cy="298525"/>
          </a:xfrm>
        </p:grpSpPr>
        <p:sp>
          <p:nvSpPr>
            <p:cNvPr id="5533" name="Google Shape;5533;p5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51"/>
          <p:cNvGrpSpPr/>
          <p:nvPr/>
        </p:nvGrpSpPr>
        <p:grpSpPr>
          <a:xfrm>
            <a:off x="5238877" y="3074100"/>
            <a:ext cx="290910" cy="330964"/>
            <a:chOff x="-46762575" y="3200500"/>
            <a:chExt cx="263100" cy="299325"/>
          </a:xfrm>
        </p:grpSpPr>
        <p:sp>
          <p:nvSpPr>
            <p:cNvPr id="5538" name="Google Shape;5538;p5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51"/>
          <p:cNvGrpSpPr/>
          <p:nvPr/>
        </p:nvGrpSpPr>
        <p:grpSpPr>
          <a:xfrm>
            <a:off x="5218408" y="3502559"/>
            <a:ext cx="331848" cy="291767"/>
            <a:chOff x="-46779900" y="3588000"/>
            <a:chExt cx="300125" cy="263875"/>
          </a:xfrm>
        </p:grpSpPr>
        <p:sp>
          <p:nvSpPr>
            <p:cNvPr id="5544" name="Google Shape;5544;p5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51"/>
          <p:cNvGrpSpPr/>
          <p:nvPr/>
        </p:nvGrpSpPr>
        <p:grpSpPr>
          <a:xfrm>
            <a:off x="5218850" y="3890106"/>
            <a:ext cx="330964" cy="330079"/>
            <a:chOff x="-46779100" y="3938500"/>
            <a:chExt cx="299325" cy="298525"/>
          </a:xfrm>
        </p:grpSpPr>
        <p:sp>
          <p:nvSpPr>
            <p:cNvPr id="5549" name="Google Shape;5549;p5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51"/>
          <p:cNvGrpSpPr/>
          <p:nvPr/>
        </p:nvGrpSpPr>
        <p:grpSpPr>
          <a:xfrm>
            <a:off x="7280934" y="3080181"/>
            <a:ext cx="331821" cy="331848"/>
            <a:chOff x="-44924250" y="3206000"/>
            <a:chExt cx="300100" cy="300125"/>
          </a:xfrm>
        </p:grpSpPr>
        <p:sp>
          <p:nvSpPr>
            <p:cNvPr id="5552" name="Google Shape;5552;p5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51"/>
          <p:cNvGrpSpPr/>
          <p:nvPr/>
        </p:nvGrpSpPr>
        <p:grpSpPr>
          <a:xfrm>
            <a:off x="1507603" y="3054944"/>
            <a:ext cx="331821" cy="331821"/>
            <a:chOff x="-50134375" y="3183175"/>
            <a:chExt cx="300100" cy="300100"/>
          </a:xfrm>
        </p:grpSpPr>
        <p:sp>
          <p:nvSpPr>
            <p:cNvPr id="5558" name="Google Shape;5558;p5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51"/>
          <p:cNvGrpSpPr/>
          <p:nvPr/>
        </p:nvGrpSpPr>
        <p:grpSpPr>
          <a:xfrm>
            <a:off x="1507603" y="3461620"/>
            <a:ext cx="331821" cy="331848"/>
            <a:chOff x="-50134375" y="3550975"/>
            <a:chExt cx="300100" cy="300125"/>
          </a:xfrm>
        </p:grpSpPr>
        <p:sp>
          <p:nvSpPr>
            <p:cNvPr id="5569" name="Google Shape;5569;p5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51"/>
          <p:cNvGrpSpPr/>
          <p:nvPr/>
        </p:nvGrpSpPr>
        <p:grpSpPr>
          <a:xfrm>
            <a:off x="1507603" y="3870287"/>
            <a:ext cx="331821" cy="331627"/>
            <a:chOff x="-50134375" y="3920575"/>
            <a:chExt cx="300100" cy="299925"/>
          </a:xfrm>
        </p:grpSpPr>
        <p:sp>
          <p:nvSpPr>
            <p:cNvPr id="5572" name="Google Shape;5572;p5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51"/>
          <p:cNvGrpSpPr/>
          <p:nvPr/>
        </p:nvGrpSpPr>
        <p:grpSpPr>
          <a:xfrm>
            <a:off x="3572477" y="3074100"/>
            <a:ext cx="333562" cy="331821"/>
            <a:chOff x="-48262200" y="3200500"/>
            <a:chExt cx="301675" cy="300100"/>
          </a:xfrm>
        </p:grpSpPr>
        <p:sp>
          <p:nvSpPr>
            <p:cNvPr id="5576" name="Google Shape;5576;p5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51"/>
          <p:cNvGrpSpPr/>
          <p:nvPr/>
        </p:nvGrpSpPr>
        <p:grpSpPr>
          <a:xfrm>
            <a:off x="3599912" y="3482352"/>
            <a:ext cx="278692" cy="331130"/>
            <a:chOff x="-48233050" y="3569725"/>
            <a:chExt cx="252050" cy="299475"/>
          </a:xfrm>
        </p:grpSpPr>
        <p:sp>
          <p:nvSpPr>
            <p:cNvPr id="5586" name="Google Shape;5586;p5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51"/>
          <p:cNvGrpSpPr/>
          <p:nvPr/>
        </p:nvGrpSpPr>
        <p:grpSpPr>
          <a:xfrm>
            <a:off x="3622109" y="3887480"/>
            <a:ext cx="234298" cy="334447"/>
            <a:chOff x="-48216525" y="3936125"/>
            <a:chExt cx="211900" cy="302475"/>
          </a:xfrm>
        </p:grpSpPr>
        <p:sp>
          <p:nvSpPr>
            <p:cNvPr id="5590" name="Google Shape;5590;p5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51"/>
          <p:cNvGrpSpPr/>
          <p:nvPr/>
        </p:nvGrpSpPr>
        <p:grpSpPr>
          <a:xfrm>
            <a:off x="5631506" y="3074957"/>
            <a:ext cx="331821" cy="331848"/>
            <a:chOff x="-46410500" y="3201275"/>
            <a:chExt cx="300100" cy="300125"/>
          </a:xfrm>
        </p:grpSpPr>
        <p:sp>
          <p:nvSpPr>
            <p:cNvPr id="5595" name="Google Shape;5595;p5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51"/>
          <p:cNvGrpSpPr/>
          <p:nvPr/>
        </p:nvGrpSpPr>
        <p:grpSpPr>
          <a:xfrm>
            <a:off x="5631506" y="3481661"/>
            <a:ext cx="331821" cy="332705"/>
            <a:chOff x="-46409700" y="3569100"/>
            <a:chExt cx="300100" cy="300900"/>
          </a:xfrm>
        </p:grpSpPr>
        <p:sp>
          <p:nvSpPr>
            <p:cNvPr id="5601" name="Google Shape;5601;p5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51"/>
          <p:cNvGrpSpPr/>
          <p:nvPr/>
        </p:nvGrpSpPr>
        <p:grpSpPr>
          <a:xfrm>
            <a:off x="5620187" y="3888365"/>
            <a:ext cx="354460" cy="334447"/>
            <a:chOff x="-46422300" y="3936925"/>
            <a:chExt cx="320575" cy="302475"/>
          </a:xfrm>
        </p:grpSpPr>
        <p:sp>
          <p:nvSpPr>
            <p:cNvPr id="5607" name="Google Shape;5607;p5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1"/>
          <p:cNvGrpSpPr/>
          <p:nvPr/>
        </p:nvGrpSpPr>
        <p:grpSpPr>
          <a:xfrm>
            <a:off x="7280492" y="3472097"/>
            <a:ext cx="332705" cy="331821"/>
            <a:chOff x="-44914800" y="3560450"/>
            <a:chExt cx="300900" cy="300100"/>
          </a:xfrm>
        </p:grpSpPr>
        <p:sp>
          <p:nvSpPr>
            <p:cNvPr id="5610" name="Google Shape;5610;p5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51"/>
          <p:cNvGrpSpPr/>
          <p:nvPr/>
        </p:nvGrpSpPr>
        <p:grpSpPr>
          <a:xfrm>
            <a:off x="1918660" y="3055165"/>
            <a:ext cx="330936" cy="330743"/>
            <a:chOff x="-49764975" y="3183375"/>
            <a:chExt cx="299300" cy="299125"/>
          </a:xfrm>
        </p:grpSpPr>
        <p:sp>
          <p:nvSpPr>
            <p:cNvPr id="5616" name="Google Shape;5616;p5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51"/>
          <p:cNvGrpSpPr/>
          <p:nvPr/>
        </p:nvGrpSpPr>
        <p:grpSpPr>
          <a:xfrm>
            <a:off x="1918660" y="3461897"/>
            <a:ext cx="330936" cy="332429"/>
            <a:chOff x="-49764975" y="3551225"/>
            <a:chExt cx="299300" cy="300650"/>
          </a:xfrm>
        </p:grpSpPr>
        <p:sp>
          <p:nvSpPr>
            <p:cNvPr id="5626" name="Google Shape;5626;p5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51"/>
          <p:cNvGrpSpPr/>
          <p:nvPr/>
        </p:nvGrpSpPr>
        <p:grpSpPr>
          <a:xfrm>
            <a:off x="1916477" y="3869845"/>
            <a:ext cx="335304" cy="332069"/>
            <a:chOff x="-49766550" y="3920175"/>
            <a:chExt cx="303250" cy="300325"/>
          </a:xfrm>
        </p:grpSpPr>
        <p:sp>
          <p:nvSpPr>
            <p:cNvPr id="5638" name="Google Shape;5638;p5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51"/>
          <p:cNvGrpSpPr/>
          <p:nvPr/>
        </p:nvGrpSpPr>
        <p:grpSpPr>
          <a:xfrm>
            <a:off x="3985840" y="3074100"/>
            <a:ext cx="333562" cy="330964"/>
            <a:chOff x="-47892800" y="3200500"/>
            <a:chExt cx="301675" cy="299325"/>
          </a:xfrm>
        </p:grpSpPr>
        <p:sp>
          <p:nvSpPr>
            <p:cNvPr id="5643" name="Google Shape;5643;p5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51"/>
          <p:cNvGrpSpPr/>
          <p:nvPr/>
        </p:nvGrpSpPr>
        <p:grpSpPr>
          <a:xfrm>
            <a:off x="4045493" y="3481661"/>
            <a:ext cx="214257" cy="331821"/>
            <a:chOff x="-47839250" y="3569100"/>
            <a:chExt cx="193775" cy="300100"/>
          </a:xfrm>
        </p:grpSpPr>
        <p:sp>
          <p:nvSpPr>
            <p:cNvPr id="5650" name="Google Shape;5650;p5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51"/>
          <p:cNvGrpSpPr/>
          <p:nvPr/>
        </p:nvGrpSpPr>
        <p:grpSpPr>
          <a:xfrm>
            <a:off x="3986711" y="3889222"/>
            <a:ext cx="331821" cy="332705"/>
            <a:chOff x="-47892800" y="3937700"/>
            <a:chExt cx="300100" cy="300900"/>
          </a:xfrm>
        </p:grpSpPr>
        <p:sp>
          <p:nvSpPr>
            <p:cNvPr id="5657" name="Google Shape;5657;p5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51"/>
          <p:cNvGrpSpPr/>
          <p:nvPr/>
        </p:nvGrpSpPr>
        <p:grpSpPr>
          <a:xfrm>
            <a:off x="6042414" y="3094113"/>
            <a:ext cx="331821" cy="290910"/>
            <a:chOff x="-46042675" y="3218600"/>
            <a:chExt cx="300100" cy="263100"/>
          </a:xfrm>
        </p:grpSpPr>
        <p:sp>
          <p:nvSpPr>
            <p:cNvPr id="5666" name="Google Shape;5666;p5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51"/>
          <p:cNvGrpSpPr/>
          <p:nvPr/>
        </p:nvGrpSpPr>
        <p:grpSpPr>
          <a:xfrm>
            <a:off x="6042414" y="3481219"/>
            <a:ext cx="331821" cy="301801"/>
            <a:chOff x="-46042675" y="3568700"/>
            <a:chExt cx="300100" cy="272950"/>
          </a:xfrm>
        </p:grpSpPr>
        <p:sp>
          <p:nvSpPr>
            <p:cNvPr id="5673" name="Google Shape;5673;p5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51"/>
          <p:cNvGrpSpPr/>
          <p:nvPr/>
        </p:nvGrpSpPr>
        <p:grpSpPr>
          <a:xfrm>
            <a:off x="6081597" y="3889360"/>
            <a:ext cx="253454" cy="332567"/>
            <a:chOff x="-46007225" y="3937825"/>
            <a:chExt cx="229225" cy="300775"/>
          </a:xfrm>
        </p:grpSpPr>
        <p:sp>
          <p:nvSpPr>
            <p:cNvPr id="5678" name="Google Shape;5678;p5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51"/>
          <p:cNvGrpSpPr/>
          <p:nvPr/>
        </p:nvGrpSpPr>
        <p:grpSpPr>
          <a:xfrm>
            <a:off x="7300961" y="3880100"/>
            <a:ext cx="291767" cy="334004"/>
            <a:chOff x="-44895900" y="3929450"/>
            <a:chExt cx="263875" cy="302075"/>
          </a:xfrm>
        </p:grpSpPr>
        <p:sp>
          <p:nvSpPr>
            <p:cNvPr id="5689" name="Google Shape;5689;p5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51"/>
          <p:cNvGrpSpPr/>
          <p:nvPr/>
        </p:nvGrpSpPr>
        <p:grpSpPr>
          <a:xfrm>
            <a:off x="2330269" y="3065392"/>
            <a:ext cx="332705" cy="310923"/>
            <a:chOff x="-49397175" y="3192625"/>
            <a:chExt cx="300900" cy="281200"/>
          </a:xfrm>
        </p:grpSpPr>
        <p:sp>
          <p:nvSpPr>
            <p:cNvPr id="5696" name="Google Shape;5696;p5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51"/>
          <p:cNvGrpSpPr/>
          <p:nvPr/>
        </p:nvGrpSpPr>
        <p:grpSpPr>
          <a:xfrm>
            <a:off x="2354649" y="3461620"/>
            <a:ext cx="283944" cy="332705"/>
            <a:chOff x="-49375900" y="3550975"/>
            <a:chExt cx="256800" cy="300900"/>
          </a:xfrm>
        </p:grpSpPr>
        <p:sp>
          <p:nvSpPr>
            <p:cNvPr id="5704" name="Google Shape;5704;p5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1"/>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51"/>
          <p:cNvGrpSpPr/>
          <p:nvPr/>
        </p:nvGrpSpPr>
        <p:grpSpPr>
          <a:xfrm>
            <a:off x="2350309" y="3870066"/>
            <a:ext cx="292624" cy="332705"/>
            <a:chOff x="-49378250" y="3920375"/>
            <a:chExt cx="264650" cy="300900"/>
          </a:xfrm>
        </p:grpSpPr>
        <p:sp>
          <p:nvSpPr>
            <p:cNvPr id="5716" name="Google Shape;5716;p5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51"/>
          <p:cNvGrpSpPr/>
          <p:nvPr/>
        </p:nvGrpSpPr>
        <p:grpSpPr>
          <a:xfrm>
            <a:off x="4418802" y="3074100"/>
            <a:ext cx="291767" cy="333562"/>
            <a:chOff x="-47505300" y="3200500"/>
            <a:chExt cx="263875" cy="301675"/>
          </a:xfrm>
        </p:grpSpPr>
        <p:sp>
          <p:nvSpPr>
            <p:cNvPr id="5724" name="Google Shape;5724;p5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51"/>
          <p:cNvGrpSpPr/>
          <p:nvPr/>
        </p:nvGrpSpPr>
        <p:grpSpPr>
          <a:xfrm>
            <a:off x="4398347" y="3481661"/>
            <a:ext cx="332677" cy="331627"/>
            <a:chOff x="-47524975" y="3569100"/>
            <a:chExt cx="300875" cy="299925"/>
          </a:xfrm>
        </p:grpSpPr>
        <p:sp>
          <p:nvSpPr>
            <p:cNvPr id="5738" name="Google Shape;5738;p5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51"/>
          <p:cNvGrpSpPr/>
          <p:nvPr/>
        </p:nvGrpSpPr>
        <p:grpSpPr>
          <a:xfrm>
            <a:off x="4398775" y="3929304"/>
            <a:ext cx="331821" cy="252570"/>
            <a:chOff x="-47523400" y="3973950"/>
            <a:chExt cx="300100" cy="228425"/>
          </a:xfrm>
        </p:grpSpPr>
        <p:sp>
          <p:nvSpPr>
            <p:cNvPr id="5744" name="Google Shape;5744;p5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51"/>
          <p:cNvGrpSpPr/>
          <p:nvPr/>
        </p:nvGrpSpPr>
        <p:grpSpPr>
          <a:xfrm>
            <a:off x="6458415" y="3072801"/>
            <a:ext cx="330964" cy="334004"/>
            <a:chOff x="-45673275" y="3199325"/>
            <a:chExt cx="299325" cy="302075"/>
          </a:xfrm>
        </p:grpSpPr>
        <p:sp>
          <p:nvSpPr>
            <p:cNvPr id="5750" name="Google Shape;5750;p5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51"/>
          <p:cNvGrpSpPr/>
          <p:nvPr/>
        </p:nvGrpSpPr>
        <p:grpSpPr>
          <a:xfrm>
            <a:off x="6457544" y="3500817"/>
            <a:ext cx="332705" cy="293508"/>
            <a:chOff x="-45674075" y="3586425"/>
            <a:chExt cx="300900" cy="265450"/>
          </a:xfrm>
        </p:grpSpPr>
        <p:sp>
          <p:nvSpPr>
            <p:cNvPr id="5754" name="Google Shape;5754;p5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51"/>
          <p:cNvGrpSpPr/>
          <p:nvPr/>
        </p:nvGrpSpPr>
        <p:grpSpPr>
          <a:xfrm>
            <a:off x="6458415" y="3889222"/>
            <a:ext cx="330964" cy="332705"/>
            <a:chOff x="-45673275" y="3937700"/>
            <a:chExt cx="299325" cy="300900"/>
          </a:xfrm>
        </p:grpSpPr>
        <p:sp>
          <p:nvSpPr>
            <p:cNvPr id="5757" name="Google Shape;5757;p5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51"/>
          <p:cNvGrpSpPr/>
          <p:nvPr/>
        </p:nvGrpSpPr>
        <p:grpSpPr>
          <a:xfrm>
            <a:off x="7727679" y="3047093"/>
            <a:ext cx="332705" cy="332705"/>
            <a:chOff x="-44512325" y="3176075"/>
            <a:chExt cx="300900" cy="300900"/>
          </a:xfrm>
        </p:grpSpPr>
        <p:sp>
          <p:nvSpPr>
            <p:cNvPr id="5764" name="Google Shape;5764;p5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51"/>
          <p:cNvGrpSpPr/>
          <p:nvPr/>
        </p:nvGrpSpPr>
        <p:grpSpPr>
          <a:xfrm>
            <a:off x="2742761" y="3054944"/>
            <a:ext cx="330964" cy="330964"/>
            <a:chOff x="-49027775" y="3183175"/>
            <a:chExt cx="299325" cy="299325"/>
          </a:xfrm>
        </p:grpSpPr>
        <p:sp>
          <p:nvSpPr>
            <p:cNvPr id="5768" name="Google Shape;5768;p5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51"/>
          <p:cNvGrpSpPr/>
          <p:nvPr/>
        </p:nvGrpSpPr>
        <p:grpSpPr>
          <a:xfrm>
            <a:off x="2742333" y="3461620"/>
            <a:ext cx="331821" cy="333590"/>
            <a:chOff x="-49027775" y="3550975"/>
            <a:chExt cx="300100" cy="301700"/>
          </a:xfrm>
        </p:grpSpPr>
        <p:sp>
          <p:nvSpPr>
            <p:cNvPr id="5773" name="Google Shape;5773;p5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51"/>
          <p:cNvGrpSpPr/>
          <p:nvPr/>
        </p:nvGrpSpPr>
        <p:grpSpPr>
          <a:xfrm>
            <a:off x="2740536" y="3869845"/>
            <a:ext cx="335414" cy="332069"/>
            <a:chOff x="-49031025" y="3920175"/>
            <a:chExt cx="303350" cy="300325"/>
          </a:xfrm>
        </p:grpSpPr>
        <p:sp>
          <p:nvSpPr>
            <p:cNvPr id="5784" name="Google Shape;5784;p5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51"/>
          <p:cNvGrpSpPr/>
          <p:nvPr/>
        </p:nvGrpSpPr>
        <p:grpSpPr>
          <a:xfrm>
            <a:off x="4806336" y="3074100"/>
            <a:ext cx="332677" cy="330964"/>
            <a:chOff x="-47155575" y="3200500"/>
            <a:chExt cx="300875" cy="299325"/>
          </a:xfrm>
        </p:grpSpPr>
        <p:sp>
          <p:nvSpPr>
            <p:cNvPr id="5791" name="Google Shape;5791;p5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51"/>
          <p:cNvGrpSpPr/>
          <p:nvPr/>
        </p:nvGrpSpPr>
        <p:grpSpPr>
          <a:xfrm>
            <a:off x="4806765" y="3481661"/>
            <a:ext cx="331821" cy="331821"/>
            <a:chOff x="-47154800" y="3569100"/>
            <a:chExt cx="300100" cy="300100"/>
          </a:xfrm>
        </p:grpSpPr>
        <p:sp>
          <p:nvSpPr>
            <p:cNvPr id="5798" name="Google Shape;5798;p5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51"/>
          <p:cNvGrpSpPr/>
          <p:nvPr/>
        </p:nvGrpSpPr>
        <p:grpSpPr>
          <a:xfrm>
            <a:off x="4807207" y="3890963"/>
            <a:ext cx="330936" cy="330107"/>
            <a:chOff x="-47154000" y="3939275"/>
            <a:chExt cx="299300" cy="298550"/>
          </a:xfrm>
        </p:grpSpPr>
        <p:sp>
          <p:nvSpPr>
            <p:cNvPr id="5805" name="Google Shape;5805;p5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51"/>
          <p:cNvGrpSpPr/>
          <p:nvPr/>
        </p:nvGrpSpPr>
        <p:grpSpPr>
          <a:xfrm>
            <a:off x="6885685" y="3074100"/>
            <a:ext cx="291767" cy="330964"/>
            <a:chOff x="-45286550" y="3200500"/>
            <a:chExt cx="263875" cy="299325"/>
          </a:xfrm>
        </p:grpSpPr>
        <p:sp>
          <p:nvSpPr>
            <p:cNvPr id="5810" name="Google Shape;5810;p5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51"/>
          <p:cNvGrpSpPr/>
          <p:nvPr/>
        </p:nvGrpSpPr>
        <p:grpSpPr>
          <a:xfrm>
            <a:off x="6885685" y="3482545"/>
            <a:ext cx="291767" cy="330936"/>
            <a:chOff x="-45286550" y="3569900"/>
            <a:chExt cx="263875" cy="299300"/>
          </a:xfrm>
        </p:grpSpPr>
        <p:sp>
          <p:nvSpPr>
            <p:cNvPr id="5814" name="Google Shape;5814;p5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51"/>
          <p:cNvGrpSpPr/>
          <p:nvPr/>
        </p:nvGrpSpPr>
        <p:grpSpPr>
          <a:xfrm>
            <a:off x="6896134" y="3890106"/>
            <a:ext cx="270869" cy="331821"/>
            <a:chOff x="-45277900" y="3938500"/>
            <a:chExt cx="244975" cy="300100"/>
          </a:xfrm>
        </p:grpSpPr>
        <p:sp>
          <p:nvSpPr>
            <p:cNvPr id="5821" name="Google Shape;5821;p5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51"/>
          <p:cNvGrpSpPr/>
          <p:nvPr/>
        </p:nvGrpSpPr>
        <p:grpSpPr>
          <a:xfrm>
            <a:off x="7728121" y="3490368"/>
            <a:ext cx="331821" cy="331821"/>
            <a:chOff x="-44502875" y="3576975"/>
            <a:chExt cx="300100" cy="300100"/>
          </a:xfrm>
        </p:grpSpPr>
        <p:sp>
          <p:nvSpPr>
            <p:cNvPr id="5826" name="Google Shape;5826;p5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51"/>
          <p:cNvGrpSpPr/>
          <p:nvPr/>
        </p:nvGrpSpPr>
        <p:grpSpPr>
          <a:xfrm>
            <a:off x="2356364" y="2181064"/>
            <a:ext cx="284806" cy="241434"/>
            <a:chOff x="1636184" y="2959225"/>
            <a:chExt cx="232666" cy="197250"/>
          </a:xfrm>
        </p:grpSpPr>
        <p:sp>
          <p:nvSpPr>
            <p:cNvPr id="5830" name="Google Shape;5830;p51"/>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5833" name="Google Shape;5833;p51"/>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5834" name="Google Shape;5834;p51"/>
          <p:cNvGrpSpPr/>
          <p:nvPr/>
        </p:nvGrpSpPr>
        <p:grpSpPr>
          <a:xfrm>
            <a:off x="3623760" y="2531111"/>
            <a:ext cx="239502" cy="338262"/>
            <a:chOff x="-47300587" y="123275"/>
            <a:chExt cx="190975" cy="269725"/>
          </a:xfrm>
        </p:grpSpPr>
        <p:sp>
          <p:nvSpPr>
            <p:cNvPr id="5835" name="Google Shape;5835;p51"/>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1"/>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1"/>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43" name="Shape 5843"/>
        <p:cNvGrpSpPr/>
        <p:nvPr/>
      </p:nvGrpSpPr>
      <p:grpSpPr>
        <a:xfrm>
          <a:off x="0" y="0"/>
          <a:ext cx="0" cy="0"/>
          <a:chOff x="0" y="0"/>
          <a:chExt cx="0" cy="0"/>
        </a:xfrm>
      </p:grpSpPr>
      <p:sp>
        <p:nvSpPr>
          <p:cNvPr id="5844" name="Google Shape;5844;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5845" name="Google Shape;5845;p52"/>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2"/>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2"/>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8" name="Google Shape;5848;p52"/>
          <p:cNvGrpSpPr/>
          <p:nvPr/>
        </p:nvGrpSpPr>
        <p:grpSpPr>
          <a:xfrm>
            <a:off x="3151213" y="1709564"/>
            <a:ext cx="342129" cy="343862"/>
            <a:chOff x="-41270450" y="1973375"/>
            <a:chExt cx="315850" cy="317450"/>
          </a:xfrm>
        </p:grpSpPr>
        <p:sp>
          <p:nvSpPr>
            <p:cNvPr id="5849" name="Google Shape;5849;p5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52"/>
          <p:cNvGrpSpPr/>
          <p:nvPr/>
        </p:nvGrpSpPr>
        <p:grpSpPr>
          <a:xfrm>
            <a:off x="3140177" y="2105636"/>
            <a:ext cx="364199" cy="342318"/>
            <a:chOff x="-41291625" y="2339025"/>
            <a:chExt cx="336225" cy="316025"/>
          </a:xfrm>
        </p:grpSpPr>
        <p:sp>
          <p:nvSpPr>
            <p:cNvPr id="5854" name="Google Shape;5854;p5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2"/>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6" name="Google Shape;5856;p52"/>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2"/>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2"/>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2"/>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2"/>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2"/>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2" name="Google Shape;5862;p52"/>
          <p:cNvGrpSpPr/>
          <p:nvPr/>
        </p:nvGrpSpPr>
        <p:grpSpPr>
          <a:xfrm>
            <a:off x="1533687" y="1683811"/>
            <a:ext cx="365174" cy="343293"/>
            <a:chOff x="-42804750" y="1949600"/>
            <a:chExt cx="337125" cy="316925"/>
          </a:xfrm>
        </p:grpSpPr>
        <p:sp>
          <p:nvSpPr>
            <p:cNvPr id="5863" name="Google Shape;5863;p5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52"/>
          <p:cNvGrpSpPr/>
          <p:nvPr/>
        </p:nvGrpSpPr>
        <p:grpSpPr>
          <a:xfrm>
            <a:off x="1564049" y="2085164"/>
            <a:ext cx="308847" cy="335115"/>
            <a:chOff x="-42778750" y="2320125"/>
            <a:chExt cx="285125" cy="309375"/>
          </a:xfrm>
        </p:grpSpPr>
        <p:sp>
          <p:nvSpPr>
            <p:cNvPr id="5867" name="Google Shape;5867;p5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52"/>
          <p:cNvGrpSpPr/>
          <p:nvPr/>
        </p:nvGrpSpPr>
        <p:grpSpPr>
          <a:xfrm>
            <a:off x="1543503" y="2475712"/>
            <a:ext cx="345541" cy="344701"/>
            <a:chOff x="-42796875" y="2680675"/>
            <a:chExt cx="319000" cy="318225"/>
          </a:xfrm>
        </p:grpSpPr>
        <p:sp>
          <p:nvSpPr>
            <p:cNvPr id="5870" name="Google Shape;5870;p5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5" name="Google Shape;5875;p52"/>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2"/>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2"/>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2"/>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2"/>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0" name="Google Shape;5880;p52"/>
          <p:cNvGrpSpPr/>
          <p:nvPr/>
        </p:nvGrpSpPr>
        <p:grpSpPr>
          <a:xfrm>
            <a:off x="5583876" y="2080668"/>
            <a:ext cx="359189" cy="340016"/>
            <a:chOff x="-39055650" y="2315975"/>
            <a:chExt cx="331600" cy="313900"/>
          </a:xfrm>
        </p:grpSpPr>
        <p:sp>
          <p:nvSpPr>
            <p:cNvPr id="5881" name="Google Shape;5881;p5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3" name="Google Shape;5883;p52"/>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2"/>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5" name="Google Shape;5885;p52"/>
          <p:cNvGrpSpPr/>
          <p:nvPr/>
        </p:nvGrpSpPr>
        <p:grpSpPr>
          <a:xfrm>
            <a:off x="1929543" y="1683974"/>
            <a:ext cx="349819" cy="342047"/>
            <a:chOff x="-42430625" y="1949750"/>
            <a:chExt cx="322950" cy="315775"/>
          </a:xfrm>
        </p:grpSpPr>
        <p:sp>
          <p:nvSpPr>
            <p:cNvPr id="5886" name="Google Shape;5886;p5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0" name="Google Shape;5890;p52"/>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2"/>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2"/>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2"/>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2"/>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2"/>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6" name="Google Shape;5896;p52"/>
          <p:cNvGrpSpPr/>
          <p:nvPr/>
        </p:nvGrpSpPr>
        <p:grpSpPr>
          <a:xfrm>
            <a:off x="6002652" y="2078962"/>
            <a:ext cx="342995" cy="342291"/>
            <a:chOff x="-38686275" y="2314400"/>
            <a:chExt cx="316650" cy="316000"/>
          </a:xfrm>
        </p:grpSpPr>
        <p:sp>
          <p:nvSpPr>
            <p:cNvPr id="5897" name="Google Shape;5897;p5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52"/>
          <p:cNvGrpSpPr/>
          <p:nvPr/>
        </p:nvGrpSpPr>
        <p:grpSpPr>
          <a:xfrm>
            <a:off x="6001366" y="2477418"/>
            <a:ext cx="345568" cy="343835"/>
            <a:chOff x="-38686275" y="2682250"/>
            <a:chExt cx="319025" cy="317425"/>
          </a:xfrm>
        </p:grpSpPr>
        <p:sp>
          <p:nvSpPr>
            <p:cNvPr id="5900" name="Google Shape;5900;p5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52"/>
          <p:cNvGrpSpPr/>
          <p:nvPr/>
        </p:nvGrpSpPr>
        <p:grpSpPr>
          <a:xfrm>
            <a:off x="7214268" y="2462063"/>
            <a:ext cx="360056" cy="346516"/>
            <a:chOff x="-37534750" y="2668075"/>
            <a:chExt cx="332400" cy="319900"/>
          </a:xfrm>
        </p:grpSpPr>
        <p:sp>
          <p:nvSpPr>
            <p:cNvPr id="5903" name="Google Shape;5903;p5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5" name="Google Shape;5905;p52"/>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6" name="Google Shape;5906;p52"/>
          <p:cNvGrpSpPr/>
          <p:nvPr/>
        </p:nvGrpSpPr>
        <p:grpSpPr>
          <a:xfrm>
            <a:off x="2336367" y="2080696"/>
            <a:ext cx="345541" cy="344133"/>
            <a:chOff x="-42062025" y="2316000"/>
            <a:chExt cx="319000" cy="317700"/>
          </a:xfrm>
        </p:grpSpPr>
        <p:sp>
          <p:nvSpPr>
            <p:cNvPr id="5907" name="Google Shape;5907;p5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9" name="Google Shape;5909;p52"/>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0" name="Google Shape;5910;p52"/>
          <p:cNvGrpSpPr/>
          <p:nvPr/>
        </p:nvGrpSpPr>
        <p:grpSpPr>
          <a:xfrm>
            <a:off x="4395630" y="1713843"/>
            <a:ext cx="303729" cy="338717"/>
            <a:chOff x="-40150450" y="1977325"/>
            <a:chExt cx="280400" cy="312700"/>
          </a:xfrm>
        </p:grpSpPr>
        <p:sp>
          <p:nvSpPr>
            <p:cNvPr id="5911" name="Google Shape;5911;p52"/>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2"/>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52"/>
          <p:cNvGrpSpPr/>
          <p:nvPr/>
        </p:nvGrpSpPr>
        <p:grpSpPr>
          <a:xfrm>
            <a:off x="4390079" y="2106286"/>
            <a:ext cx="314832" cy="342995"/>
            <a:chOff x="-40160700" y="2339625"/>
            <a:chExt cx="290650" cy="316650"/>
          </a:xfrm>
        </p:grpSpPr>
        <p:sp>
          <p:nvSpPr>
            <p:cNvPr id="5916" name="Google Shape;5916;p5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52"/>
          <p:cNvGrpSpPr/>
          <p:nvPr/>
        </p:nvGrpSpPr>
        <p:grpSpPr>
          <a:xfrm>
            <a:off x="4373357" y="2503008"/>
            <a:ext cx="345541" cy="342995"/>
            <a:chOff x="-40171725" y="2705875"/>
            <a:chExt cx="319000" cy="316650"/>
          </a:xfrm>
        </p:grpSpPr>
        <p:sp>
          <p:nvSpPr>
            <p:cNvPr id="5921" name="Google Shape;5921;p5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52"/>
          <p:cNvGrpSpPr/>
          <p:nvPr/>
        </p:nvGrpSpPr>
        <p:grpSpPr>
          <a:xfrm>
            <a:off x="6450332" y="1680561"/>
            <a:ext cx="250869" cy="343862"/>
            <a:chOff x="-38275925" y="1946600"/>
            <a:chExt cx="231600" cy="317450"/>
          </a:xfrm>
        </p:grpSpPr>
        <p:sp>
          <p:nvSpPr>
            <p:cNvPr id="5924" name="Google Shape;5924;p5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6" name="Google Shape;5926;p52"/>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2"/>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8" name="Google Shape;5928;p52"/>
          <p:cNvGrpSpPr/>
          <p:nvPr/>
        </p:nvGrpSpPr>
        <p:grpSpPr>
          <a:xfrm>
            <a:off x="7635833" y="1685680"/>
            <a:ext cx="351525" cy="342156"/>
            <a:chOff x="-37190575" y="1951325"/>
            <a:chExt cx="324525" cy="315875"/>
          </a:xfrm>
        </p:grpSpPr>
        <p:sp>
          <p:nvSpPr>
            <p:cNvPr id="5929" name="Google Shape;5929;p5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4" name="Google Shape;5934;p52"/>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5" name="Google Shape;5935;p52"/>
          <p:cNvGrpSpPr/>
          <p:nvPr/>
        </p:nvGrpSpPr>
        <p:grpSpPr>
          <a:xfrm>
            <a:off x="2743418" y="2153216"/>
            <a:ext cx="343835" cy="269608"/>
            <a:chOff x="-41694200" y="2382950"/>
            <a:chExt cx="317425" cy="248900"/>
          </a:xfrm>
        </p:grpSpPr>
        <p:sp>
          <p:nvSpPr>
            <p:cNvPr id="5936" name="Google Shape;5936;p5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52"/>
          <p:cNvGrpSpPr/>
          <p:nvPr/>
        </p:nvGrpSpPr>
        <p:grpSpPr>
          <a:xfrm>
            <a:off x="2740496" y="2478257"/>
            <a:ext cx="345541" cy="343862"/>
            <a:chOff x="-41695775" y="2683025"/>
            <a:chExt cx="319000" cy="317450"/>
          </a:xfrm>
        </p:grpSpPr>
        <p:sp>
          <p:nvSpPr>
            <p:cNvPr id="5939" name="Google Shape;5939;p5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52"/>
          <p:cNvGrpSpPr/>
          <p:nvPr/>
        </p:nvGrpSpPr>
        <p:grpSpPr>
          <a:xfrm>
            <a:off x="4797389" y="1707858"/>
            <a:ext cx="314832" cy="345568"/>
            <a:chOff x="-39792875" y="1971800"/>
            <a:chExt cx="290650" cy="319025"/>
          </a:xfrm>
        </p:grpSpPr>
        <p:sp>
          <p:nvSpPr>
            <p:cNvPr id="5943" name="Google Shape;5943;p5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52"/>
          <p:cNvGrpSpPr/>
          <p:nvPr/>
        </p:nvGrpSpPr>
        <p:grpSpPr>
          <a:xfrm>
            <a:off x="4805486" y="2104445"/>
            <a:ext cx="298638" cy="344837"/>
            <a:chOff x="-39783425" y="2337925"/>
            <a:chExt cx="275700" cy="318350"/>
          </a:xfrm>
        </p:grpSpPr>
        <p:sp>
          <p:nvSpPr>
            <p:cNvPr id="5946" name="Google Shape;5946;p5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8" name="Google Shape;5948;p52"/>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9" name="Google Shape;5949;p52"/>
          <p:cNvGrpSpPr/>
          <p:nvPr/>
        </p:nvGrpSpPr>
        <p:grpSpPr>
          <a:xfrm>
            <a:off x="6800271" y="1682268"/>
            <a:ext cx="353232" cy="342806"/>
            <a:chOff x="-37956150" y="1948175"/>
            <a:chExt cx="326100" cy="316475"/>
          </a:xfrm>
        </p:grpSpPr>
        <p:sp>
          <p:nvSpPr>
            <p:cNvPr id="5950" name="Google Shape;5950;p5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2"/>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52"/>
          <p:cNvGrpSpPr/>
          <p:nvPr/>
        </p:nvGrpSpPr>
        <p:grpSpPr>
          <a:xfrm>
            <a:off x="6807188" y="2148937"/>
            <a:ext cx="345568" cy="223572"/>
            <a:chOff x="-37953000" y="2379000"/>
            <a:chExt cx="319025" cy="206400"/>
          </a:xfrm>
        </p:grpSpPr>
        <p:sp>
          <p:nvSpPr>
            <p:cNvPr id="5954" name="Google Shape;5954;p5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9" name="Google Shape;5959;p52"/>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2"/>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1" name="Google Shape;5961;p52"/>
          <p:cNvGrpSpPr/>
          <p:nvPr/>
        </p:nvGrpSpPr>
        <p:grpSpPr>
          <a:xfrm>
            <a:off x="1177056" y="3057552"/>
            <a:ext cx="298611" cy="343510"/>
            <a:chOff x="-42971725" y="3217825"/>
            <a:chExt cx="275675" cy="317125"/>
          </a:xfrm>
        </p:grpSpPr>
        <p:sp>
          <p:nvSpPr>
            <p:cNvPr id="5962" name="Google Shape;5962;p5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52"/>
          <p:cNvGrpSpPr/>
          <p:nvPr/>
        </p:nvGrpSpPr>
        <p:grpSpPr>
          <a:xfrm>
            <a:off x="1151019" y="3485173"/>
            <a:ext cx="350686" cy="312936"/>
            <a:chOff x="-42996150" y="3612600"/>
            <a:chExt cx="323750" cy="288900"/>
          </a:xfrm>
        </p:grpSpPr>
        <p:sp>
          <p:nvSpPr>
            <p:cNvPr id="5966" name="Google Shape;5966;p5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52"/>
          <p:cNvGrpSpPr/>
          <p:nvPr/>
        </p:nvGrpSpPr>
        <p:grpSpPr>
          <a:xfrm>
            <a:off x="1153578" y="3850969"/>
            <a:ext cx="345568" cy="343862"/>
            <a:chOff x="-42994575" y="3950300"/>
            <a:chExt cx="319025" cy="317450"/>
          </a:xfrm>
        </p:grpSpPr>
        <p:sp>
          <p:nvSpPr>
            <p:cNvPr id="5970" name="Google Shape;5970;p5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52"/>
          <p:cNvGrpSpPr/>
          <p:nvPr/>
        </p:nvGrpSpPr>
        <p:grpSpPr>
          <a:xfrm>
            <a:off x="3149945" y="3080597"/>
            <a:ext cx="344674" cy="343835"/>
            <a:chOff x="-41111350" y="3239100"/>
            <a:chExt cx="318200" cy="317425"/>
          </a:xfrm>
        </p:grpSpPr>
        <p:sp>
          <p:nvSpPr>
            <p:cNvPr id="5974" name="Google Shape;5974;p5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52"/>
          <p:cNvGrpSpPr/>
          <p:nvPr/>
        </p:nvGrpSpPr>
        <p:grpSpPr>
          <a:xfrm>
            <a:off x="3146533" y="3477509"/>
            <a:ext cx="351498" cy="343916"/>
            <a:chOff x="-41117650" y="3605525"/>
            <a:chExt cx="324500" cy="317500"/>
          </a:xfrm>
        </p:grpSpPr>
        <p:sp>
          <p:nvSpPr>
            <p:cNvPr id="5979" name="Google Shape;5979;p5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52"/>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3" name="Google Shape;5983;p52"/>
          <p:cNvGrpSpPr/>
          <p:nvPr/>
        </p:nvGrpSpPr>
        <p:grpSpPr>
          <a:xfrm>
            <a:off x="5257001" y="3060098"/>
            <a:ext cx="200500" cy="344701"/>
            <a:chOff x="-39205300" y="3220175"/>
            <a:chExt cx="185100" cy="318225"/>
          </a:xfrm>
        </p:grpSpPr>
        <p:sp>
          <p:nvSpPr>
            <p:cNvPr id="5984" name="Google Shape;5984;p5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52"/>
          <p:cNvGrpSpPr/>
          <p:nvPr/>
        </p:nvGrpSpPr>
        <p:grpSpPr>
          <a:xfrm>
            <a:off x="5218181" y="3459176"/>
            <a:ext cx="278139" cy="342345"/>
            <a:chOff x="-39248625" y="3588600"/>
            <a:chExt cx="256775" cy="316050"/>
          </a:xfrm>
        </p:grpSpPr>
        <p:sp>
          <p:nvSpPr>
            <p:cNvPr id="5987" name="Google Shape;5987;p5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9" name="Google Shape;5989;p52"/>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2"/>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1" name="Google Shape;5991;p52"/>
          <p:cNvGrpSpPr/>
          <p:nvPr/>
        </p:nvGrpSpPr>
        <p:grpSpPr>
          <a:xfrm>
            <a:off x="1517188" y="3057552"/>
            <a:ext cx="398184" cy="343835"/>
            <a:chOff x="-42651700" y="3217825"/>
            <a:chExt cx="367600" cy="317425"/>
          </a:xfrm>
        </p:grpSpPr>
        <p:sp>
          <p:nvSpPr>
            <p:cNvPr id="5992" name="Google Shape;5992;p5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52"/>
          <p:cNvGrpSpPr/>
          <p:nvPr/>
        </p:nvGrpSpPr>
        <p:grpSpPr>
          <a:xfrm>
            <a:off x="1550036" y="3458282"/>
            <a:ext cx="332488" cy="336740"/>
            <a:chOff x="-42617300" y="3587775"/>
            <a:chExt cx="306950" cy="310875"/>
          </a:xfrm>
        </p:grpSpPr>
        <p:sp>
          <p:nvSpPr>
            <p:cNvPr id="5997" name="Google Shape;5997;p5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9" name="Google Shape;5999;p52"/>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0" name="Google Shape;6000;p52"/>
          <p:cNvGrpSpPr/>
          <p:nvPr/>
        </p:nvGrpSpPr>
        <p:grpSpPr>
          <a:xfrm>
            <a:off x="3563493" y="3080164"/>
            <a:ext cx="349440" cy="343320"/>
            <a:chOff x="-40748275" y="3238700"/>
            <a:chExt cx="322600" cy="316950"/>
          </a:xfrm>
        </p:grpSpPr>
        <p:sp>
          <p:nvSpPr>
            <p:cNvPr id="6001" name="Google Shape;6001;p5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52"/>
          <p:cNvGrpSpPr/>
          <p:nvPr/>
        </p:nvGrpSpPr>
        <p:grpSpPr>
          <a:xfrm>
            <a:off x="3565862" y="3507162"/>
            <a:ext cx="344701" cy="313993"/>
            <a:chOff x="-40745125" y="3632900"/>
            <a:chExt cx="318225" cy="289875"/>
          </a:xfrm>
        </p:grpSpPr>
        <p:sp>
          <p:nvSpPr>
            <p:cNvPr id="6008" name="Google Shape;6008;p5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52"/>
          <p:cNvGrpSpPr/>
          <p:nvPr/>
        </p:nvGrpSpPr>
        <p:grpSpPr>
          <a:xfrm>
            <a:off x="3569708" y="3874664"/>
            <a:ext cx="337011" cy="343185"/>
            <a:chOff x="-40742750" y="3972175"/>
            <a:chExt cx="311125" cy="316825"/>
          </a:xfrm>
        </p:grpSpPr>
        <p:sp>
          <p:nvSpPr>
            <p:cNvPr id="6016" name="Google Shape;6016;p5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52"/>
          <p:cNvGrpSpPr/>
          <p:nvPr/>
        </p:nvGrpSpPr>
        <p:grpSpPr>
          <a:xfrm>
            <a:off x="5639761" y="3061804"/>
            <a:ext cx="247430" cy="342995"/>
            <a:chOff x="-38860325" y="3221750"/>
            <a:chExt cx="228425" cy="316650"/>
          </a:xfrm>
        </p:grpSpPr>
        <p:sp>
          <p:nvSpPr>
            <p:cNvPr id="6019" name="Google Shape;6019;p5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52"/>
          <p:cNvGrpSpPr/>
          <p:nvPr/>
        </p:nvGrpSpPr>
        <p:grpSpPr>
          <a:xfrm>
            <a:off x="5587293" y="3462723"/>
            <a:ext cx="352365" cy="340341"/>
            <a:chOff x="-38905225" y="3591875"/>
            <a:chExt cx="325300" cy="314200"/>
          </a:xfrm>
        </p:grpSpPr>
        <p:sp>
          <p:nvSpPr>
            <p:cNvPr id="6024" name="Google Shape;6024;p5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7" name="Google Shape;6027;p52"/>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8" name="Google Shape;6028;p52"/>
          <p:cNvGrpSpPr/>
          <p:nvPr/>
        </p:nvGrpSpPr>
        <p:grpSpPr>
          <a:xfrm>
            <a:off x="7262295" y="3448891"/>
            <a:ext cx="269608" cy="342779"/>
            <a:chOff x="-37370925" y="3579105"/>
            <a:chExt cx="248900" cy="316450"/>
          </a:xfrm>
        </p:grpSpPr>
        <p:sp>
          <p:nvSpPr>
            <p:cNvPr id="6029" name="Google Shape;6029;p5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1" name="Google Shape;6031;p52"/>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2"/>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3" name="Google Shape;6033;p52"/>
          <p:cNvGrpSpPr/>
          <p:nvPr/>
        </p:nvGrpSpPr>
        <p:grpSpPr>
          <a:xfrm>
            <a:off x="1932108" y="3851836"/>
            <a:ext cx="344701" cy="342995"/>
            <a:chOff x="-42259725" y="3951100"/>
            <a:chExt cx="318225" cy="316650"/>
          </a:xfrm>
        </p:grpSpPr>
        <p:sp>
          <p:nvSpPr>
            <p:cNvPr id="6034" name="Google Shape;6034;p5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52"/>
          <p:cNvGrpSpPr/>
          <p:nvPr/>
        </p:nvGrpSpPr>
        <p:grpSpPr>
          <a:xfrm>
            <a:off x="3970164" y="3111306"/>
            <a:ext cx="343835" cy="313126"/>
            <a:chOff x="-40378075" y="3267450"/>
            <a:chExt cx="317425" cy="289075"/>
          </a:xfrm>
        </p:grpSpPr>
        <p:sp>
          <p:nvSpPr>
            <p:cNvPr id="6037" name="Google Shape;6037;p5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52"/>
          <p:cNvGrpSpPr/>
          <p:nvPr/>
        </p:nvGrpSpPr>
        <p:grpSpPr>
          <a:xfrm>
            <a:off x="3973563" y="3476453"/>
            <a:ext cx="337038" cy="342995"/>
            <a:chOff x="-40372575" y="3604550"/>
            <a:chExt cx="311150" cy="316650"/>
          </a:xfrm>
        </p:grpSpPr>
        <p:sp>
          <p:nvSpPr>
            <p:cNvPr id="6042" name="Google Shape;6042;p5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5" name="Google Shape;6045;p52"/>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6" name="Google Shape;6046;p52"/>
          <p:cNvGrpSpPr/>
          <p:nvPr/>
        </p:nvGrpSpPr>
        <p:grpSpPr>
          <a:xfrm>
            <a:off x="5989185" y="3060098"/>
            <a:ext cx="369940" cy="345026"/>
            <a:chOff x="-38542250" y="3220175"/>
            <a:chExt cx="341525" cy="318525"/>
          </a:xfrm>
        </p:grpSpPr>
        <p:sp>
          <p:nvSpPr>
            <p:cNvPr id="6047" name="Google Shape;6047;p5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52"/>
          <p:cNvGrpSpPr/>
          <p:nvPr/>
        </p:nvGrpSpPr>
        <p:grpSpPr>
          <a:xfrm>
            <a:off x="6002657" y="3458526"/>
            <a:ext cx="342995" cy="342156"/>
            <a:chOff x="-38537400" y="3588000"/>
            <a:chExt cx="316650" cy="315875"/>
          </a:xfrm>
        </p:grpSpPr>
        <p:sp>
          <p:nvSpPr>
            <p:cNvPr id="6051" name="Google Shape;6051;p5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52"/>
          <p:cNvGrpSpPr/>
          <p:nvPr/>
        </p:nvGrpSpPr>
        <p:grpSpPr>
          <a:xfrm>
            <a:off x="6001804" y="3855248"/>
            <a:ext cx="344701" cy="342995"/>
            <a:chOff x="-38538975" y="3954250"/>
            <a:chExt cx="318225" cy="316650"/>
          </a:xfrm>
        </p:grpSpPr>
        <p:sp>
          <p:nvSpPr>
            <p:cNvPr id="6056" name="Google Shape;6056;p5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52"/>
          <p:cNvGrpSpPr/>
          <p:nvPr/>
        </p:nvGrpSpPr>
        <p:grpSpPr>
          <a:xfrm>
            <a:off x="7223057" y="3850545"/>
            <a:ext cx="348086" cy="344701"/>
            <a:chOff x="-37385100" y="3949908"/>
            <a:chExt cx="321350" cy="318225"/>
          </a:xfrm>
        </p:grpSpPr>
        <p:sp>
          <p:nvSpPr>
            <p:cNvPr id="6059" name="Google Shape;6059;p5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52"/>
          <p:cNvGrpSpPr/>
          <p:nvPr/>
        </p:nvGrpSpPr>
        <p:grpSpPr>
          <a:xfrm>
            <a:off x="2339986" y="3056902"/>
            <a:ext cx="343862" cy="343645"/>
            <a:chOff x="-41895050" y="3217225"/>
            <a:chExt cx="317450" cy="317250"/>
          </a:xfrm>
        </p:grpSpPr>
        <p:sp>
          <p:nvSpPr>
            <p:cNvPr id="6062" name="Google Shape;6062;p5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52"/>
          <p:cNvGrpSpPr/>
          <p:nvPr/>
        </p:nvGrpSpPr>
        <p:grpSpPr>
          <a:xfrm>
            <a:off x="2339567" y="3455114"/>
            <a:ext cx="344701" cy="342995"/>
            <a:chOff x="-41893475" y="3584850"/>
            <a:chExt cx="318225" cy="316650"/>
          </a:xfrm>
        </p:grpSpPr>
        <p:sp>
          <p:nvSpPr>
            <p:cNvPr id="6068" name="Google Shape;6068;p5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2" name="Google Shape;6072;p52"/>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2"/>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4" name="Google Shape;6074;p52"/>
          <p:cNvGrpSpPr/>
          <p:nvPr/>
        </p:nvGrpSpPr>
        <p:grpSpPr>
          <a:xfrm>
            <a:off x="4391046" y="3477292"/>
            <a:ext cx="312909" cy="343862"/>
            <a:chOff x="-39998250" y="3605325"/>
            <a:chExt cx="288875" cy="317450"/>
          </a:xfrm>
        </p:grpSpPr>
        <p:sp>
          <p:nvSpPr>
            <p:cNvPr id="6075" name="Google Shape;6075;p5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2"/>
          <p:cNvGrpSpPr/>
          <p:nvPr/>
        </p:nvGrpSpPr>
        <p:grpSpPr>
          <a:xfrm>
            <a:off x="4376003" y="3874881"/>
            <a:ext cx="342995" cy="342968"/>
            <a:chOff x="-40011050" y="3972375"/>
            <a:chExt cx="316650" cy="316625"/>
          </a:xfrm>
        </p:grpSpPr>
        <p:sp>
          <p:nvSpPr>
            <p:cNvPr id="6078" name="Google Shape;6078;p5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52"/>
          <p:cNvGrpSpPr/>
          <p:nvPr/>
        </p:nvGrpSpPr>
        <p:grpSpPr>
          <a:xfrm>
            <a:off x="6452043" y="3062671"/>
            <a:ext cx="247457" cy="342129"/>
            <a:chOff x="-38129425" y="3222550"/>
            <a:chExt cx="228450" cy="315850"/>
          </a:xfrm>
        </p:grpSpPr>
        <p:sp>
          <p:nvSpPr>
            <p:cNvPr id="6081" name="Google Shape;6081;p5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52"/>
          <p:cNvGrpSpPr/>
          <p:nvPr/>
        </p:nvGrpSpPr>
        <p:grpSpPr>
          <a:xfrm>
            <a:off x="6403434" y="3458526"/>
            <a:ext cx="344674" cy="342995"/>
            <a:chOff x="-38172725" y="3588000"/>
            <a:chExt cx="318200" cy="316650"/>
          </a:xfrm>
        </p:grpSpPr>
        <p:sp>
          <p:nvSpPr>
            <p:cNvPr id="6084" name="Google Shape;6084;p5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52"/>
          <p:cNvGrpSpPr/>
          <p:nvPr/>
        </p:nvGrpSpPr>
        <p:grpSpPr>
          <a:xfrm>
            <a:off x="6473802" y="3856087"/>
            <a:ext cx="203939" cy="342995"/>
            <a:chOff x="-38109725" y="3955025"/>
            <a:chExt cx="188275" cy="316650"/>
          </a:xfrm>
        </p:grpSpPr>
        <p:sp>
          <p:nvSpPr>
            <p:cNvPr id="6093" name="Google Shape;6093;p5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5" name="Google Shape;6095;p52"/>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6" name="Google Shape;6096;p52"/>
          <p:cNvGrpSpPr/>
          <p:nvPr/>
        </p:nvGrpSpPr>
        <p:grpSpPr>
          <a:xfrm>
            <a:off x="2740068" y="3058609"/>
            <a:ext cx="346407" cy="342156"/>
            <a:chOff x="-41530375" y="3218800"/>
            <a:chExt cx="319800" cy="315875"/>
          </a:xfrm>
        </p:grpSpPr>
        <p:sp>
          <p:nvSpPr>
            <p:cNvPr id="6097" name="Google Shape;6097;p5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52"/>
          <p:cNvGrpSpPr/>
          <p:nvPr/>
        </p:nvGrpSpPr>
        <p:grpSpPr>
          <a:xfrm>
            <a:off x="2742194" y="3529340"/>
            <a:ext cx="342156" cy="267930"/>
            <a:chOff x="-41526450" y="3653375"/>
            <a:chExt cx="315875" cy="247350"/>
          </a:xfrm>
        </p:grpSpPr>
        <p:sp>
          <p:nvSpPr>
            <p:cNvPr id="6100" name="Google Shape;6100;p5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52"/>
          <p:cNvGrpSpPr/>
          <p:nvPr/>
        </p:nvGrpSpPr>
        <p:grpSpPr>
          <a:xfrm>
            <a:off x="2743480" y="3851836"/>
            <a:ext cx="339583" cy="342995"/>
            <a:chOff x="-41526450" y="3951100"/>
            <a:chExt cx="313500" cy="316650"/>
          </a:xfrm>
        </p:grpSpPr>
        <p:sp>
          <p:nvSpPr>
            <p:cNvPr id="6103" name="Google Shape;6103;p5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52"/>
          <p:cNvGrpSpPr/>
          <p:nvPr/>
        </p:nvGrpSpPr>
        <p:grpSpPr>
          <a:xfrm>
            <a:off x="4797395" y="3079731"/>
            <a:ext cx="314832" cy="344701"/>
            <a:chOff x="-39625900" y="3238300"/>
            <a:chExt cx="290650" cy="318225"/>
          </a:xfrm>
        </p:grpSpPr>
        <p:sp>
          <p:nvSpPr>
            <p:cNvPr id="6107" name="Google Shape;6107;p5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9" name="Google Shape;6109;p52"/>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0" name="Google Shape;6110;p52"/>
          <p:cNvGrpSpPr/>
          <p:nvPr/>
        </p:nvGrpSpPr>
        <p:grpSpPr>
          <a:xfrm>
            <a:off x="4785019" y="3874475"/>
            <a:ext cx="339583" cy="343429"/>
            <a:chOff x="-39647175" y="3972000"/>
            <a:chExt cx="313500" cy="317050"/>
          </a:xfrm>
        </p:grpSpPr>
        <p:sp>
          <p:nvSpPr>
            <p:cNvPr id="6111" name="Google Shape;6111;p5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52"/>
          <p:cNvGrpSpPr/>
          <p:nvPr/>
        </p:nvGrpSpPr>
        <p:grpSpPr>
          <a:xfrm>
            <a:off x="6802835" y="3061614"/>
            <a:ext cx="348113" cy="343835"/>
            <a:chOff x="-37808850" y="3221575"/>
            <a:chExt cx="321375" cy="317425"/>
          </a:xfrm>
        </p:grpSpPr>
        <p:sp>
          <p:nvSpPr>
            <p:cNvPr id="6115" name="Google Shape;6115;p5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2"/>
          <p:cNvGrpSpPr/>
          <p:nvPr/>
        </p:nvGrpSpPr>
        <p:grpSpPr>
          <a:xfrm>
            <a:off x="6804108" y="3518134"/>
            <a:ext cx="345568" cy="223572"/>
            <a:chOff x="-37806500" y="3643030"/>
            <a:chExt cx="319025" cy="206400"/>
          </a:xfrm>
        </p:grpSpPr>
        <p:sp>
          <p:nvSpPr>
            <p:cNvPr id="6118" name="Google Shape;6118;p5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52"/>
          <p:cNvGrpSpPr/>
          <p:nvPr/>
        </p:nvGrpSpPr>
        <p:grpSpPr>
          <a:xfrm>
            <a:off x="6806247" y="3854381"/>
            <a:ext cx="341289" cy="344701"/>
            <a:chOff x="-37804925" y="3953450"/>
            <a:chExt cx="315075" cy="318225"/>
          </a:xfrm>
        </p:grpSpPr>
        <p:sp>
          <p:nvSpPr>
            <p:cNvPr id="6121" name="Google Shape;6121;p5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4" name="Google Shape;6124;p52"/>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28" name="Shape 6128"/>
        <p:cNvGrpSpPr/>
        <p:nvPr/>
      </p:nvGrpSpPr>
      <p:grpSpPr>
        <a:xfrm>
          <a:off x="0" y="0"/>
          <a:ext cx="0" cy="0"/>
          <a:chOff x="0" y="0"/>
          <a:chExt cx="0" cy="0"/>
        </a:xfrm>
      </p:grpSpPr>
      <p:sp>
        <p:nvSpPr>
          <p:cNvPr id="6129" name="Google Shape;6129;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130" name="Google Shape;6130;p53"/>
          <p:cNvGrpSpPr/>
          <p:nvPr/>
        </p:nvGrpSpPr>
        <p:grpSpPr>
          <a:xfrm>
            <a:off x="1055960" y="1681536"/>
            <a:ext cx="276267" cy="336065"/>
            <a:chOff x="-35830350" y="1912725"/>
            <a:chExt cx="241050" cy="293225"/>
          </a:xfrm>
        </p:grpSpPr>
        <p:sp>
          <p:nvSpPr>
            <p:cNvPr id="6131" name="Google Shape;6131;p5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53"/>
          <p:cNvGrpSpPr/>
          <p:nvPr/>
        </p:nvGrpSpPr>
        <p:grpSpPr>
          <a:xfrm>
            <a:off x="1026190" y="2108631"/>
            <a:ext cx="335807" cy="334031"/>
            <a:chOff x="-35854750" y="2272675"/>
            <a:chExt cx="293000" cy="291450"/>
          </a:xfrm>
        </p:grpSpPr>
        <p:sp>
          <p:nvSpPr>
            <p:cNvPr id="6134" name="Google Shape;6134;p5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53"/>
          <p:cNvGrpSpPr/>
          <p:nvPr/>
        </p:nvGrpSpPr>
        <p:grpSpPr>
          <a:xfrm>
            <a:off x="1025731" y="2502659"/>
            <a:ext cx="336724" cy="334948"/>
            <a:chOff x="-35853975" y="2631825"/>
            <a:chExt cx="293800" cy="292250"/>
          </a:xfrm>
        </p:grpSpPr>
        <p:sp>
          <p:nvSpPr>
            <p:cNvPr id="6138" name="Google Shape;6138;p5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53"/>
          <p:cNvGrpSpPr/>
          <p:nvPr/>
        </p:nvGrpSpPr>
        <p:grpSpPr>
          <a:xfrm>
            <a:off x="3140521" y="1682553"/>
            <a:ext cx="334031" cy="334031"/>
            <a:chOff x="-34032200" y="1916675"/>
            <a:chExt cx="291450" cy="291450"/>
          </a:xfrm>
        </p:grpSpPr>
        <p:sp>
          <p:nvSpPr>
            <p:cNvPr id="6144" name="Google Shape;6144;p5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8" name="Google Shape;6148;p53"/>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9" name="Google Shape;6149;p53"/>
          <p:cNvGrpSpPr/>
          <p:nvPr/>
        </p:nvGrpSpPr>
        <p:grpSpPr>
          <a:xfrm>
            <a:off x="3140077" y="2502659"/>
            <a:ext cx="334919" cy="334948"/>
            <a:chOff x="-34032200" y="2634975"/>
            <a:chExt cx="292225" cy="292250"/>
          </a:xfrm>
        </p:grpSpPr>
        <p:sp>
          <p:nvSpPr>
            <p:cNvPr id="6150" name="Google Shape;6150;p5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53"/>
          <p:cNvGrpSpPr/>
          <p:nvPr/>
        </p:nvGrpSpPr>
        <p:grpSpPr>
          <a:xfrm>
            <a:off x="5239889" y="1682108"/>
            <a:ext cx="338558" cy="334919"/>
            <a:chOff x="-32245875" y="1938725"/>
            <a:chExt cx="295400" cy="292225"/>
          </a:xfrm>
        </p:grpSpPr>
        <p:sp>
          <p:nvSpPr>
            <p:cNvPr id="6154" name="Google Shape;6154;p5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53"/>
          <p:cNvGrpSpPr/>
          <p:nvPr/>
        </p:nvGrpSpPr>
        <p:grpSpPr>
          <a:xfrm>
            <a:off x="5236737" y="2109303"/>
            <a:ext cx="344861" cy="332684"/>
            <a:chOff x="-32243500" y="2299850"/>
            <a:chExt cx="300900" cy="290275"/>
          </a:xfrm>
        </p:grpSpPr>
        <p:sp>
          <p:nvSpPr>
            <p:cNvPr id="6158" name="Google Shape;6158;p5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0" name="Google Shape;6160;p53"/>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1" name="Google Shape;6161;p53"/>
          <p:cNvGrpSpPr/>
          <p:nvPr/>
        </p:nvGrpSpPr>
        <p:grpSpPr>
          <a:xfrm>
            <a:off x="1449401" y="1681651"/>
            <a:ext cx="334919" cy="335836"/>
            <a:chOff x="-35495600" y="1912725"/>
            <a:chExt cx="292225" cy="293025"/>
          </a:xfrm>
        </p:grpSpPr>
        <p:sp>
          <p:nvSpPr>
            <p:cNvPr id="6162" name="Google Shape;6162;p5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5" name="Google Shape;6165;p53"/>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6" name="Google Shape;6166;p53"/>
          <p:cNvGrpSpPr/>
          <p:nvPr/>
        </p:nvGrpSpPr>
        <p:grpSpPr>
          <a:xfrm>
            <a:off x="1449401" y="2503118"/>
            <a:ext cx="334919" cy="334031"/>
            <a:chOff x="-35495600" y="2631825"/>
            <a:chExt cx="292225" cy="291450"/>
          </a:xfrm>
        </p:grpSpPr>
        <p:sp>
          <p:nvSpPr>
            <p:cNvPr id="6167" name="Google Shape;6167;p5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53"/>
          <p:cNvGrpSpPr/>
          <p:nvPr/>
        </p:nvGrpSpPr>
        <p:grpSpPr>
          <a:xfrm>
            <a:off x="3563288" y="1682553"/>
            <a:ext cx="334031" cy="334031"/>
            <a:chOff x="-33673825" y="1916675"/>
            <a:chExt cx="291450" cy="291450"/>
          </a:xfrm>
        </p:grpSpPr>
        <p:sp>
          <p:nvSpPr>
            <p:cNvPr id="6172" name="Google Shape;6172;p5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53"/>
          <p:cNvGrpSpPr/>
          <p:nvPr/>
        </p:nvGrpSpPr>
        <p:grpSpPr>
          <a:xfrm>
            <a:off x="3561039" y="2107743"/>
            <a:ext cx="338529" cy="335807"/>
            <a:chOff x="-33676975" y="2275050"/>
            <a:chExt cx="295375" cy="293000"/>
          </a:xfrm>
        </p:grpSpPr>
        <p:sp>
          <p:nvSpPr>
            <p:cNvPr id="6177" name="Google Shape;6177;p5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53"/>
          <p:cNvGrpSpPr/>
          <p:nvPr/>
        </p:nvGrpSpPr>
        <p:grpSpPr>
          <a:xfrm>
            <a:off x="3563288" y="2502444"/>
            <a:ext cx="334031" cy="335378"/>
            <a:chOff x="-33673825" y="2634975"/>
            <a:chExt cx="291450" cy="292625"/>
          </a:xfrm>
        </p:grpSpPr>
        <p:sp>
          <p:nvSpPr>
            <p:cNvPr id="6181" name="Google Shape;6181;p5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53"/>
          <p:cNvGrpSpPr/>
          <p:nvPr/>
        </p:nvGrpSpPr>
        <p:grpSpPr>
          <a:xfrm>
            <a:off x="5679739" y="1682524"/>
            <a:ext cx="311453" cy="334088"/>
            <a:chOff x="-31874100" y="1939525"/>
            <a:chExt cx="271750" cy="291500"/>
          </a:xfrm>
        </p:grpSpPr>
        <p:sp>
          <p:nvSpPr>
            <p:cNvPr id="6184" name="Google Shape;6184;p5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6" name="Google Shape;6186;p53"/>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7" name="Google Shape;6187;p53"/>
          <p:cNvGrpSpPr/>
          <p:nvPr/>
        </p:nvGrpSpPr>
        <p:grpSpPr>
          <a:xfrm>
            <a:off x="5662132" y="2503504"/>
            <a:ext cx="346667" cy="333257"/>
            <a:chOff x="-31889075" y="2658950"/>
            <a:chExt cx="302475" cy="290775"/>
          </a:xfrm>
        </p:grpSpPr>
        <p:sp>
          <p:nvSpPr>
            <p:cNvPr id="6188" name="Google Shape;6188;p5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0" name="Google Shape;6190;p53"/>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1" name="Google Shape;6191;p53"/>
          <p:cNvGrpSpPr/>
          <p:nvPr/>
        </p:nvGrpSpPr>
        <p:grpSpPr>
          <a:xfrm>
            <a:off x="1872611" y="1681651"/>
            <a:ext cx="334919" cy="335836"/>
            <a:chOff x="-35136450" y="1912725"/>
            <a:chExt cx="292225" cy="293025"/>
          </a:xfrm>
        </p:grpSpPr>
        <p:sp>
          <p:nvSpPr>
            <p:cNvPr id="6192" name="Google Shape;6192;p5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5" name="Google Shape;6195;p53"/>
          <p:cNvGrpSpPr/>
          <p:nvPr/>
        </p:nvGrpSpPr>
        <p:grpSpPr>
          <a:xfrm>
            <a:off x="1873055" y="2108387"/>
            <a:ext cx="334031" cy="334518"/>
            <a:chOff x="-35134875" y="2272675"/>
            <a:chExt cx="291450" cy="291875"/>
          </a:xfrm>
        </p:grpSpPr>
        <p:sp>
          <p:nvSpPr>
            <p:cNvPr id="6196" name="Google Shape;6196;p5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53"/>
          <p:cNvGrpSpPr/>
          <p:nvPr/>
        </p:nvGrpSpPr>
        <p:grpSpPr>
          <a:xfrm>
            <a:off x="1912324" y="2503118"/>
            <a:ext cx="255494" cy="334031"/>
            <a:chOff x="-35101800" y="2631050"/>
            <a:chExt cx="222925" cy="291450"/>
          </a:xfrm>
        </p:grpSpPr>
        <p:sp>
          <p:nvSpPr>
            <p:cNvPr id="6201" name="Google Shape;6201;p5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5" name="Google Shape;6205;p53"/>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6" name="Google Shape;6206;p53"/>
          <p:cNvGrpSpPr/>
          <p:nvPr/>
        </p:nvGrpSpPr>
        <p:grpSpPr>
          <a:xfrm>
            <a:off x="3979357" y="2107743"/>
            <a:ext cx="334031" cy="335807"/>
            <a:chOff x="-33314675" y="2275050"/>
            <a:chExt cx="291450" cy="293000"/>
          </a:xfrm>
        </p:grpSpPr>
        <p:sp>
          <p:nvSpPr>
            <p:cNvPr id="6207" name="Google Shape;6207;p5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0" name="Google Shape;6210;p53"/>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1" name="Google Shape;6211;p53"/>
          <p:cNvGrpSpPr/>
          <p:nvPr/>
        </p:nvGrpSpPr>
        <p:grpSpPr>
          <a:xfrm>
            <a:off x="6090314" y="1682567"/>
            <a:ext cx="334031" cy="334002"/>
            <a:chOff x="-31523625" y="1939525"/>
            <a:chExt cx="291450" cy="291425"/>
          </a:xfrm>
        </p:grpSpPr>
        <p:sp>
          <p:nvSpPr>
            <p:cNvPr id="6212" name="Google Shape;6212;p5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53"/>
          <p:cNvGrpSpPr/>
          <p:nvPr/>
        </p:nvGrpSpPr>
        <p:grpSpPr>
          <a:xfrm>
            <a:off x="6089411" y="2108630"/>
            <a:ext cx="335836" cy="334031"/>
            <a:chOff x="-31523625" y="2298675"/>
            <a:chExt cx="293025" cy="291450"/>
          </a:xfrm>
        </p:grpSpPr>
        <p:sp>
          <p:nvSpPr>
            <p:cNvPr id="6224" name="Google Shape;6224;p5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7" name="Google Shape;6227;p53"/>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3"/>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9" name="Google Shape;6229;p53"/>
          <p:cNvGrpSpPr/>
          <p:nvPr/>
        </p:nvGrpSpPr>
        <p:grpSpPr>
          <a:xfrm>
            <a:off x="2305764" y="1682568"/>
            <a:ext cx="313258" cy="334002"/>
            <a:chOff x="-34767825" y="1914325"/>
            <a:chExt cx="273325" cy="291425"/>
          </a:xfrm>
        </p:grpSpPr>
        <p:sp>
          <p:nvSpPr>
            <p:cNvPr id="6230" name="Google Shape;6230;p5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53"/>
          <p:cNvGrpSpPr/>
          <p:nvPr/>
        </p:nvGrpSpPr>
        <p:grpSpPr>
          <a:xfrm>
            <a:off x="2294031" y="2107728"/>
            <a:ext cx="336724" cy="335836"/>
            <a:chOff x="-34778075" y="2272675"/>
            <a:chExt cx="293800" cy="293025"/>
          </a:xfrm>
        </p:grpSpPr>
        <p:sp>
          <p:nvSpPr>
            <p:cNvPr id="6234" name="Google Shape;6234;p5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53"/>
          <p:cNvGrpSpPr/>
          <p:nvPr/>
        </p:nvGrpSpPr>
        <p:grpSpPr>
          <a:xfrm>
            <a:off x="2295378" y="2503118"/>
            <a:ext cx="334031" cy="334031"/>
            <a:chOff x="-34776500" y="2631825"/>
            <a:chExt cx="291450" cy="291450"/>
          </a:xfrm>
        </p:grpSpPr>
        <p:sp>
          <p:nvSpPr>
            <p:cNvPr id="6238" name="Google Shape;6238;p5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53"/>
          <p:cNvGrpSpPr/>
          <p:nvPr/>
        </p:nvGrpSpPr>
        <p:grpSpPr>
          <a:xfrm>
            <a:off x="4403027" y="1680304"/>
            <a:ext cx="334919" cy="338529"/>
            <a:chOff x="-32956300" y="1915900"/>
            <a:chExt cx="292225" cy="295375"/>
          </a:xfrm>
        </p:grpSpPr>
        <p:sp>
          <p:nvSpPr>
            <p:cNvPr id="6242" name="Google Shape;6242;p5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4" name="Google Shape;6244;p53"/>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3"/>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6" name="Google Shape;6246;p53"/>
          <p:cNvGrpSpPr/>
          <p:nvPr/>
        </p:nvGrpSpPr>
        <p:grpSpPr>
          <a:xfrm>
            <a:off x="6507301" y="1682567"/>
            <a:ext cx="336724" cy="334002"/>
            <a:chOff x="-31166825" y="1939525"/>
            <a:chExt cx="293800" cy="291425"/>
          </a:xfrm>
        </p:grpSpPr>
        <p:sp>
          <p:nvSpPr>
            <p:cNvPr id="6247" name="Google Shape;6247;p5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53"/>
          <p:cNvGrpSpPr/>
          <p:nvPr/>
        </p:nvGrpSpPr>
        <p:grpSpPr>
          <a:xfrm>
            <a:off x="6508203" y="2108372"/>
            <a:ext cx="334919" cy="334547"/>
            <a:chOff x="-31165250" y="2298675"/>
            <a:chExt cx="292225" cy="291900"/>
          </a:xfrm>
        </p:grpSpPr>
        <p:sp>
          <p:nvSpPr>
            <p:cNvPr id="6259" name="Google Shape;6259;p5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53"/>
          <p:cNvGrpSpPr/>
          <p:nvPr/>
        </p:nvGrpSpPr>
        <p:grpSpPr>
          <a:xfrm>
            <a:off x="6508662" y="2503131"/>
            <a:ext cx="334002" cy="334002"/>
            <a:chOff x="-31164450" y="2657050"/>
            <a:chExt cx="291425" cy="291425"/>
          </a:xfrm>
        </p:grpSpPr>
        <p:sp>
          <p:nvSpPr>
            <p:cNvPr id="6263" name="Google Shape;6263;p5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7" name="Google Shape;6267;p53"/>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8" name="Google Shape;6268;p53"/>
          <p:cNvGrpSpPr/>
          <p:nvPr/>
        </p:nvGrpSpPr>
        <p:grpSpPr>
          <a:xfrm>
            <a:off x="2709198" y="1682224"/>
            <a:ext cx="338529" cy="334690"/>
            <a:chOff x="-34421275" y="1912725"/>
            <a:chExt cx="295375" cy="292025"/>
          </a:xfrm>
        </p:grpSpPr>
        <p:sp>
          <p:nvSpPr>
            <p:cNvPr id="6269" name="Google Shape;6269;p5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53"/>
          <p:cNvGrpSpPr/>
          <p:nvPr/>
        </p:nvGrpSpPr>
        <p:grpSpPr>
          <a:xfrm>
            <a:off x="2708296" y="2107728"/>
            <a:ext cx="340334" cy="335836"/>
            <a:chOff x="-34418125" y="2271100"/>
            <a:chExt cx="296950" cy="293025"/>
          </a:xfrm>
        </p:grpSpPr>
        <p:sp>
          <p:nvSpPr>
            <p:cNvPr id="6272" name="Google Shape;6272;p5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53"/>
          <p:cNvGrpSpPr/>
          <p:nvPr/>
        </p:nvGrpSpPr>
        <p:grpSpPr>
          <a:xfrm>
            <a:off x="2709198" y="2503118"/>
            <a:ext cx="338529" cy="334031"/>
            <a:chOff x="-34421275" y="2631050"/>
            <a:chExt cx="295375" cy="291450"/>
          </a:xfrm>
        </p:grpSpPr>
        <p:sp>
          <p:nvSpPr>
            <p:cNvPr id="6278" name="Google Shape;6278;p5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2" name="Google Shape;6282;p53"/>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3"/>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3"/>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5" name="Google Shape;6285;p53"/>
          <p:cNvGrpSpPr/>
          <p:nvPr/>
        </p:nvGrpSpPr>
        <p:grpSpPr>
          <a:xfrm>
            <a:off x="6938569" y="1683011"/>
            <a:ext cx="334031" cy="333114"/>
            <a:chOff x="-30805300" y="1938725"/>
            <a:chExt cx="291450" cy="290650"/>
          </a:xfrm>
        </p:grpSpPr>
        <p:sp>
          <p:nvSpPr>
            <p:cNvPr id="6286" name="Google Shape;6286;p5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53"/>
          <p:cNvGrpSpPr/>
          <p:nvPr/>
        </p:nvGrpSpPr>
        <p:grpSpPr>
          <a:xfrm>
            <a:off x="6939028" y="2108816"/>
            <a:ext cx="333114" cy="333658"/>
            <a:chOff x="-30805300" y="2298675"/>
            <a:chExt cx="290650" cy="291125"/>
          </a:xfrm>
        </p:grpSpPr>
        <p:sp>
          <p:nvSpPr>
            <p:cNvPr id="6289" name="Google Shape;6289;p5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53"/>
          <p:cNvGrpSpPr/>
          <p:nvPr/>
        </p:nvGrpSpPr>
        <p:grpSpPr>
          <a:xfrm>
            <a:off x="6938584" y="2503131"/>
            <a:ext cx="334002" cy="334002"/>
            <a:chOff x="-30806075" y="2657050"/>
            <a:chExt cx="291425" cy="291425"/>
          </a:xfrm>
        </p:grpSpPr>
        <p:sp>
          <p:nvSpPr>
            <p:cNvPr id="6294" name="Google Shape;6294;p5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7" name="Google Shape;6297;p53"/>
          <p:cNvGrpSpPr/>
          <p:nvPr/>
        </p:nvGrpSpPr>
        <p:grpSpPr>
          <a:xfrm>
            <a:off x="7780406" y="2108643"/>
            <a:ext cx="334002" cy="334002"/>
            <a:chOff x="-30064925" y="2332550"/>
            <a:chExt cx="291425" cy="291425"/>
          </a:xfrm>
        </p:grpSpPr>
        <p:sp>
          <p:nvSpPr>
            <p:cNvPr id="6298" name="Google Shape;6298;p5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53"/>
          <p:cNvGrpSpPr/>
          <p:nvPr/>
        </p:nvGrpSpPr>
        <p:grpSpPr>
          <a:xfrm>
            <a:off x="1055057" y="3057139"/>
            <a:ext cx="278073" cy="334031"/>
            <a:chOff x="-35814600" y="3202075"/>
            <a:chExt cx="242625" cy="291450"/>
          </a:xfrm>
        </p:grpSpPr>
        <p:sp>
          <p:nvSpPr>
            <p:cNvPr id="6302" name="Google Shape;6302;p5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9" name="Google Shape;6309;p53"/>
          <p:cNvGrpSpPr/>
          <p:nvPr/>
        </p:nvGrpSpPr>
        <p:grpSpPr>
          <a:xfrm>
            <a:off x="1027077" y="3473603"/>
            <a:ext cx="334031" cy="334260"/>
            <a:chOff x="-35839800" y="3561025"/>
            <a:chExt cx="291450" cy="291650"/>
          </a:xfrm>
        </p:grpSpPr>
        <p:sp>
          <p:nvSpPr>
            <p:cNvPr id="6310" name="Google Shape;6310;p5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7" name="Google Shape;6317;p53"/>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8" name="Google Shape;6318;p53"/>
          <p:cNvGrpSpPr/>
          <p:nvPr/>
        </p:nvGrpSpPr>
        <p:grpSpPr>
          <a:xfrm>
            <a:off x="3140520" y="3057138"/>
            <a:ext cx="334031" cy="334031"/>
            <a:chOff x="-34003850" y="3227275"/>
            <a:chExt cx="291450" cy="291450"/>
          </a:xfrm>
        </p:grpSpPr>
        <p:sp>
          <p:nvSpPr>
            <p:cNvPr id="6319" name="Google Shape;6319;p5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53"/>
          <p:cNvGrpSpPr/>
          <p:nvPr/>
        </p:nvGrpSpPr>
        <p:grpSpPr>
          <a:xfrm>
            <a:off x="3140076" y="3473387"/>
            <a:ext cx="334919" cy="334690"/>
            <a:chOff x="-34004625" y="3585850"/>
            <a:chExt cx="292225" cy="292025"/>
          </a:xfrm>
        </p:grpSpPr>
        <p:sp>
          <p:nvSpPr>
            <p:cNvPr id="6325" name="Google Shape;6325;p5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53"/>
          <p:cNvGrpSpPr/>
          <p:nvPr/>
        </p:nvGrpSpPr>
        <p:grpSpPr>
          <a:xfrm>
            <a:off x="3139617" y="3884450"/>
            <a:ext cx="335836" cy="334948"/>
            <a:chOff x="-34005425" y="3945575"/>
            <a:chExt cx="293025" cy="292250"/>
          </a:xfrm>
        </p:grpSpPr>
        <p:sp>
          <p:nvSpPr>
            <p:cNvPr id="6331" name="Google Shape;6331;p5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53"/>
          <p:cNvGrpSpPr/>
          <p:nvPr/>
        </p:nvGrpSpPr>
        <p:grpSpPr>
          <a:xfrm>
            <a:off x="5239900" y="3056237"/>
            <a:ext cx="338529" cy="335836"/>
            <a:chOff x="-32174975" y="3192625"/>
            <a:chExt cx="295375" cy="293025"/>
          </a:xfrm>
        </p:grpSpPr>
        <p:sp>
          <p:nvSpPr>
            <p:cNvPr id="6335" name="Google Shape;6335;p5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9" name="Google Shape;6339;p53"/>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3"/>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1" name="Google Shape;6341;p53"/>
          <p:cNvGrpSpPr/>
          <p:nvPr/>
        </p:nvGrpSpPr>
        <p:grpSpPr>
          <a:xfrm>
            <a:off x="7354858" y="3057140"/>
            <a:ext cx="334919" cy="334031"/>
            <a:chOff x="-30345325" y="3184750"/>
            <a:chExt cx="292225" cy="291450"/>
          </a:xfrm>
        </p:grpSpPr>
        <p:sp>
          <p:nvSpPr>
            <p:cNvPr id="6342" name="Google Shape;6342;p5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53"/>
          <p:cNvGrpSpPr/>
          <p:nvPr/>
        </p:nvGrpSpPr>
        <p:grpSpPr>
          <a:xfrm>
            <a:off x="1449844" y="3057139"/>
            <a:ext cx="334031" cy="334031"/>
            <a:chOff x="-35481425" y="3202075"/>
            <a:chExt cx="291450" cy="291450"/>
          </a:xfrm>
        </p:grpSpPr>
        <p:sp>
          <p:nvSpPr>
            <p:cNvPr id="6348" name="Google Shape;6348;p5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53"/>
          <p:cNvGrpSpPr/>
          <p:nvPr/>
        </p:nvGrpSpPr>
        <p:grpSpPr>
          <a:xfrm>
            <a:off x="1449400" y="3474176"/>
            <a:ext cx="334919" cy="333114"/>
            <a:chOff x="-35482200" y="3561225"/>
            <a:chExt cx="292225" cy="290650"/>
          </a:xfrm>
        </p:grpSpPr>
        <p:sp>
          <p:nvSpPr>
            <p:cNvPr id="6356" name="Google Shape;6356;p5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53"/>
          <p:cNvGrpSpPr/>
          <p:nvPr/>
        </p:nvGrpSpPr>
        <p:grpSpPr>
          <a:xfrm>
            <a:off x="1449844" y="3884924"/>
            <a:ext cx="334031" cy="334002"/>
            <a:chOff x="-35481425" y="3919600"/>
            <a:chExt cx="291450" cy="291425"/>
          </a:xfrm>
        </p:grpSpPr>
        <p:sp>
          <p:nvSpPr>
            <p:cNvPr id="6360" name="Google Shape;6360;p5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53"/>
          <p:cNvGrpSpPr/>
          <p:nvPr/>
        </p:nvGrpSpPr>
        <p:grpSpPr>
          <a:xfrm>
            <a:off x="3561481" y="3057596"/>
            <a:ext cx="337641" cy="333114"/>
            <a:chOff x="-33645475" y="3228075"/>
            <a:chExt cx="294600" cy="290650"/>
          </a:xfrm>
        </p:grpSpPr>
        <p:sp>
          <p:nvSpPr>
            <p:cNvPr id="6369" name="Google Shape;6369;p5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53"/>
          <p:cNvGrpSpPr/>
          <p:nvPr/>
        </p:nvGrpSpPr>
        <p:grpSpPr>
          <a:xfrm>
            <a:off x="3562398" y="3473272"/>
            <a:ext cx="335807" cy="334919"/>
            <a:chOff x="-33646250" y="3586425"/>
            <a:chExt cx="293000" cy="292225"/>
          </a:xfrm>
        </p:grpSpPr>
        <p:sp>
          <p:nvSpPr>
            <p:cNvPr id="6377" name="Google Shape;6377;p5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3"/>
          <p:cNvGrpSpPr/>
          <p:nvPr/>
        </p:nvGrpSpPr>
        <p:grpSpPr>
          <a:xfrm>
            <a:off x="3562842" y="3884006"/>
            <a:ext cx="334919" cy="335836"/>
            <a:chOff x="-33645475" y="3944800"/>
            <a:chExt cx="292225" cy="293025"/>
          </a:xfrm>
        </p:grpSpPr>
        <p:sp>
          <p:nvSpPr>
            <p:cNvPr id="6380" name="Google Shape;6380;p5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53"/>
          <p:cNvGrpSpPr/>
          <p:nvPr/>
        </p:nvGrpSpPr>
        <p:grpSpPr>
          <a:xfrm>
            <a:off x="5668905" y="3056323"/>
            <a:ext cx="333114" cy="335664"/>
            <a:chOff x="-31809525" y="3192625"/>
            <a:chExt cx="290650" cy="292875"/>
          </a:xfrm>
        </p:grpSpPr>
        <p:sp>
          <p:nvSpPr>
            <p:cNvPr id="6391" name="Google Shape;6391;p5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53"/>
          <p:cNvGrpSpPr/>
          <p:nvPr/>
        </p:nvGrpSpPr>
        <p:grpSpPr>
          <a:xfrm>
            <a:off x="5668446" y="3472816"/>
            <a:ext cx="334031" cy="335836"/>
            <a:chOff x="-31811100" y="3550975"/>
            <a:chExt cx="291450" cy="293025"/>
          </a:xfrm>
        </p:grpSpPr>
        <p:sp>
          <p:nvSpPr>
            <p:cNvPr id="6396" name="Google Shape;6396;p5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53"/>
          <p:cNvGrpSpPr/>
          <p:nvPr/>
        </p:nvGrpSpPr>
        <p:grpSpPr>
          <a:xfrm>
            <a:off x="5662587" y="3883406"/>
            <a:ext cx="345750" cy="337039"/>
            <a:chOff x="-31817400" y="3910025"/>
            <a:chExt cx="301675" cy="294075"/>
          </a:xfrm>
        </p:grpSpPr>
        <p:sp>
          <p:nvSpPr>
            <p:cNvPr id="6404" name="Google Shape;6404;p5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53"/>
          <p:cNvGrpSpPr/>
          <p:nvPr/>
        </p:nvGrpSpPr>
        <p:grpSpPr>
          <a:xfrm>
            <a:off x="7354844" y="3473273"/>
            <a:ext cx="334948" cy="334919"/>
            <a:chOff x="-30354000" y="3569100"/>
            <a:chExt cx="292250" cy="292225"/>
          </a:xfrm>
        </p:grpSpPr>
        <p:sp>
          <p:nvSpPr>
            <p:cNvPr id="6408" name="Google Shape;6408;p5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53"/>
          <p:cNvGrpSpPr/>
          <p:nvPr/>
        </p:nvGrpSpPr>
        <p:grpSpPr>
          <a:xfrm>
            <a:off x="1878484" y="3057139"/>
            <a:ext cx="323172" cy="334031"/>
            <a:chOff x="-35118325" y="3202075"/>
            <a:chExt cx="281975" cy="291450"/>
          </a:xfrm>
        </p:grpSpPr>
        <p:sp>
          <p:nvSpPr>
            <p:cNvPr id="6415" name="Google Shape;6415;p5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53"/>
          <p:cNvGrpSpPr/>
          <p:nvPr/>
        </p:nvGrpSpPr>
        <p:grpSpPr>
          <a:xfrm>
            <a:off x="1872611" y="3473918"/>
            <a:ext cx="334919" cy="333630"/>
            <a:chOff x="-35123050" y="3561225"/>
            <a:chExt cx="292225" cy="291100"/>
          </a:xfrm>
        </p:grpSpPr>
        <p:sp>
          <p:nvSpPr>
            <p:cNvPr id="6420" name="Google Shape;6420;p5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53"/>
          <p:cNvGrpSpPr/>
          <p:nvPr/>
        </p:nvGrpSpPr>
        <p:grpSpPr>
          <a:xfrm>
            <a:off x="1912337" y="3884924"/>
            <a:ext cx="255466" cy="334002"/>
            <a:chOff x="-35089175" y="3919600"/>
            <a:chExt cx="222900" cy="291425"/>
          </a:xfrm>
        </p:grpSpPr>
        <p:sp>
          <p:nvSpPr>
            <p:cNvPr id="6423" name="Google Shape;6423;p5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53"/>
          <p:cNvGrpSpPr/>
          <p:nvPr/>
        </p:nvGrpSpPr>
        <p:grpSpPr>
          <a:xfrm>
            <a:off x="3987479" y="3056908"/>
            <a:ext cx="317785" cy="334489"/>
            <a:chOff x="-33277650" y="3226875"/>
            <a:chExt cx="277275" cy="291850"/>
          </a:xfrm>
        </p:grpSpPr>
        <p:sp>
          <p:nvSpPr>
            <p:cNvPr id="6426" name="Google Shape;6426;p5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53"/>
          <p:cNvGrpSpPr/>
          <p:nvPr/>
        </p:nvGrpSpPr>
        <p:grpSpPr>
          <a:xfrm>
            <a:off x="3979356" y="3473717"/>
            <a:ext cx="334031" cy="334031"/>
            <a:chOff x="-33286325" y="3586425"/>
            <a:chExt cx="291450" cy="291450"/>
          </a:xfrm>
        </p:grpSpPr>
        <p:sp>
          <p:nvSpPr>
            <p:cNvPr id="6434" name="Google Shape;6434;p5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53"/>
          <p:cNvGrpSpPr/>
          <p:nvPr/>
        </p:nvGrpSpPr>
        <p:grpSpPr>
          <a:xfrm>
            <a:off x="3979356" y="3884006"/>
            <a:ext cx="334031" cy="335836"/>
            <a:chOff x="-33286325" y="3944800"/>
            <a:chExt cx="291450" cy="293025"/>
          </a:xfrm>
        </p:grpSpPr>
        <p:sp>
          <p:nvSpPr>
            <p:cNvPr id="6440" name="Google Shape;6440;p5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53"/>
          <p:cNvGrpSpPr/>
          <p:nvPr/>
        </p:nvGrpSpPr>
        <p:grpSpPr>
          <a:xfrm>
            <a:off x="6090310" y="3055778"/>
            <a:ext cx="334031" cy="336753"/>
            <a:chOff x="-31452725" y="3191825"/>
            <a:chExt cx="291450" cy="293825"/>
          </a:xfrm>
        </p:grpSpPr>
        <p:sp>
          <p:nvSpPr>
            <p:cNvPr id="6445" name="Google Shape;6445;p5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53"/>
          <p:cNvGrpSpPr/>
          <p:nvPr/>
        </p:nvGrpSpPr>
        <p:grpSpPr>
          <a:xfrm>
            <a:off x="6089866" y="3473274"/>
            <a:ext cx="334919" cy="334919"/>
            <a:chOff x="-31452725" y="3551775"/>
            <a:chExt cx="292225" cy="292225"/>
          </a:xfrm>
        </p:grpSpPr>
        <p:sp>
          <p:nvSpPr>
            <p:cNvPr id="6450" name="Google Shape;6450;p5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53"/>
          <p:cNvGrpSpPr/>
          <p:nvPr/>
        </p:nvGrpSpPr>
        <p:grpSpPr>
          <a:xfrm>
            <a:off x="6088505" y="3883563"/>
            <a:ext cx="337641" cy="336724"/>
            <a:chOff x="-31455100" y="3909350"/>
            <a:chExt cx="294600" cy="293800"/>
          </a:xfrm>
        </p:grpSpPr>
        <p:sp>
          <p:nvSpPr>
            <p:cNvPr id="6455" name="Google Shape;6455;p5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53"/>
          <p:cNvGrpSpPr/>
          <p:nvPr/>
        </p:nvGrpSpPr>
        <p:grpSpPr>
          <a:xfrm>
            <a:off x="7355302" y="3884466"/>
            <a:ext cx="334031" cy="334919"/>
            <a:chOff x="-30345325" y="3918800"/>
            <a:chExt cx="291450" cy="292225"/>
          </a:xfrm>
        </p:grpSpPr>
        <p:sp>
          <p:nvSpPr>
            <p:cNvPr id="6458" name="Google Shape;6458;p5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53"/>
          <p:cNvGrpSpPr/>
          <p:nvPr/>
        </p:nvGrpSpPr>
        <p:grpSpPr>
          <a:xfrm>
            <a:off x="2305320" y="3057139"/>
            <a:ext cx="314146" cy="334031"/>
            <a:chOff x="-34755225" y="3202075"/>
            <a:chExt cx="274100" cy="291450"/>
          </a:xfrm>
        </p:grpSpPr>
        <p:sp>
          <p:nvSpPr>
            <p:cNvPr id="6464" name="Google Shape;6464;p5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53"/>
          <p:cNvGrpSpPr/>
          <p:nvPr/>
        </p:nvGrpSpPr>
        <p:grpSpPr>
          <a:xfrm>
            <a:off x="2295377" y="3473718"/>
            <a:ext cx="334031" cy="334031"/>
            <a:chOff x="-34763900" y="3561225"/>
            <a:chExt cx="291450" cy="291450"/>
          </a:xfrm>
        </p:grpSpPr>
        <p:sp>
          <p:nvSpPr>
            <p:cNvPr id="6472" name="Google Shape;6472;p5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5" name="Google Shape;6475;p53"/>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6" name="Google Shape;6476;p53"/>
          <p:cNvGrpSpPr/>
          <p:nvPr/>
        </p:nvGrpSpPr>
        <p:grpSpPr>
          <a:xfrm>
            <a:off x="4403025" y="3056693"/>
            <a:ext cx="334919" cy="334919"/>
            <a:chOff x="-32927950" y="3227275"/>
            <a:chExt cx="292225" cy="292225"/>
          </a:xfrm>
        </p:grpSpPr>
        <p:sp>
          <p:nvSpPr>
            <p:cNvPr id="6477" name="Google Shape;6477;p5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53"/>
          <p:cNvGrpSpPr/>
          <p:nvPr/>
        </p:nvGrpSpPr>
        <p:grpSpPr>
          <a:xfrm>
            <a:off x="4402567" y="3473717"/>
            <a:ext cx="335836" cy="334031"/>
            <a:chOff x="-32927950" y="3586425"/>
            <a:chExt cx="293025" cy="291450"/>
          </a:xfrm>
        </p:grpSpPr>
        <p:sp>
          <p:nvSpPr>
            <p:cNvPr id="6483" name="Google Shape;6483;p5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53"/>
          <p:cNvGrpSpPr/>
          <p:nvPr/>
        </p:nvGrpSpPr>
        <p:grpSpPr>
          <a:xfrm>
            <a:off x="4403025" y="3884006"/>
            <a:ext cx="334919" cy="335836"/>
            <a:chOff x="-32927950" y="3944800"/>
            <a:chExt cx="292225" cy="293025"/>
          </a:xfrm>
        </p:grpSpPr>
        <p:sp>
          <p:nvSpPr>
            <p:cNvPr id="6489" name="Google Shape;6489;p5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53"/>
          <p:cNvGrpSpPr/>
          <p:nvPr/>
        </p:nvGrpSpPr>
        <p:grpSpPr>
          <a:xfrm>
            <a:off x="6508199" y="3057025"/>
            <a:ext cx="334919" cy="334260"/>
            <a:chOff x="-31094350" y="3194000"/>
            <a:chExt cx="292225" cy="291650"/>
          </a:xfrm>
        </p:grpSpPr>
        <p:sp>
          <p:nvSpPr>
            <p:cNvPr id="6499" name="Google Shape;6499;p5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53"/>
          <p:cNvGrpSpPr/>
          <p:nvPr/>
        </p:nvGrpSpPr>
        <p:grpSpPr>
          <a:xfrm>
            <a:off x="6508644" y="3473460"/>
            <a:ext cx="334031" cy="334547"/>
            <a:chOff x="-31093575" y="3552550"/>
            <a:chExt cx="291450" cy="291900"/>
          </a:xfrm>
        </p:grpSpPr>
        <p:sp>
          <p:nvSpPr>
            <p:cNvPr id="6508" name="Google Shape;6508;p5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53"/>
          <p:cNvGrpSpPr/>
          <p:nvPr/>
        </p:nvGrpSpPr>
        <p:grpSpPr>
          <a:xfrm>
            <a:off x="6508644" y="3884924"/>
            <a:ext cx="334031" cy="334002"/>
            <a:chOff x="-31093575" y="3911725"/>
            <a:chExt cx="291450" cy="291425"/>
          </a:xfrm>
        </p:grpSpPr>
        <p:sp>
          <p:nvSpPr>
            <p:cNvPr id="6513" name="Google Shape;6513;p5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53"/>
          <p:cNvGrpSpPr/>
          <p:nvPr/>
        </p:nvGrpSpPr>
        <p:grpSpPr>
          <a:xfrm>
            <a:off x="7779039" y="3056695"/>
            <a:ext cx="336724" cy="334919"/>
            <a:chOff x="-29946000" y="3183175"/>
            <a:chExt cx="293800" cy="292225"/>
          </a:xfrm>
        </p:grpSpPr>
        <p:sp>
          <p:nvSpPr>
            <p:cNvPr id="6516" name="Google Shape;6516;p5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53"/>
          <p:cNvGrpSpPr/>
          <p:nvPr/>
        </p:nvGrpSpPr>
        <p:grpSpPr>
          <a:xfrm>
            <a:off x="2709198" y="3056895"/>
            <a:ext cx="338529" cy="334518"/>
            <a:chOff x="-34408675" y="3202075"/>
            <a:chExt cx="295375" cy="291875"/>
          </a:xfrm>
        </p:grpSpPr>
        <p:sp>
          <p:nvSpPr>
            <p:cNvPr id="6523" name="Google Shape;6523;p5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53"/>
          <p:cNvGrpSpPr/>
          <p:nvPr/>
        </p:nvGrpSpPr>
        <p:grpSpPr>
          <a:xfrm>
            <a:off x="2711003" y="3472486"/>
            <a:ext cx="334919" cy="336495"/>
            <a:chOff x="-34405525" y="3558075"/>
            <a:chExt cx="292225" cy="293600"/>
          </a:xfrm>
        </p:grpSpPr>
        <p:sp>
          <p:nvSpPr>
            <p:cNvPr id="6528" name="Google Shape;6528;p5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53"/>
          <p:cNvGrpSpPr/>
          <p:nvPr/>
        </p:nvGrpSpPr>
        <p:grpSpPr>
          <a:xfrm>
            <a:off x="2710544" y="3884924"/>
            <a:ext cx="335836" cy="334002"/>
            <a:chOff x="-34406325" y="3919600"/>
            <a:chExt cx="293025" cy="291425"/>
          </a:xfrm>
        </p:grpSpPr>
        <p:sp>
          <p:nvSpPr>
            <p:cNvPr id="6532" name="Google Shape;6532;p5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53"/>
          <p:cNvGrpSpPr/>
          <p:nvPr/>
        </p:nvGrpSpPr>
        <p:grpSpPr>
          <a:xfrm>
            <a:off x="4826694" y="3062553"/>
            <a:ext cx="334031" cy="323200"/>
            <a:chOff x="-32568800" y="3232000"/>
            <a:chExt cx="291450" cy="282000"/>
          </a:xfrm>
        </p:grpSpPr>
        <p:sp>
          <p:nvSpPr>
            <p:cNvPr id="6540" name="Google Shape;6540;p5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53"/>
          <p:cNvGrpSpPr/>
          <p:nvPr/>
        </p:nvGrpSpPr>
        <p:grpSpPr>
          <a:xfrm>
            <a:off x="4826250" y="3473717"/>
            <a:ext cx="334919" cy="334031"/>
            <a:chOff x="-32569575" y="3586425"/>
            <a:chExt cx="292225" cy="291450"/>
          </a:xfrm>
        </p:grpSpPr>
        <p:sp>
          <p:nvSpPr>
            <p:cNvPr id="6543" name="Google Shape;6543;p5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53"/>
          <p:cNvGrpSpPr/>
          <p:nvPr/>
        </p:nvGrpSpPr>
        <p:grpSpPr>
          <a:xfrm>
            <a:off x="4817669" y="3884579"/>
            <a:ext cx="352082" cy="334690"/>
            <a:chOff x="-32576675" y="3944600"/>
            <a:chExt cx="307200" cy="292025"/>
          </a:xfrm>
        </p:grpSpPr>
        <p:sp>
          <p:nvSpPr>
            <p:cNvPr id="6546" name="Google Shape;6546;p5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53"/>
          <p:cNvGrpSpPr/>
          <p:nvPr/>
        </p:nvGrpSpPr>
        <p:grpSpPr>
          <a:xfrm>
            <a:off x="6938122" y="3056695"/>
            <a:ext cx="334919" cy="334919"/>
            <a:chOff x="-30735200" y="3192625"/>
            <a:chExt cx="292225" cy="292225"/>
          </a:xfrm>
        </p:grpSpPr>
        <p:sp>
          <p:nvSpPr>
            <p:cNvPr id="6549" name="Google Shape;6549;p5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53"/>
          <p:cNvGrpSpPr/>
          <p:nvPr/>
        </p:nvGrpSpPr>
        <p:grpSpPr>
          <a:xfrm>
            <a:off x="6938122" y="3474019"/>
            <a:ext cx="334919" cy="333429"/>
            <a:chOff x="-30735200" y="3552550"/>
            <a:chExt cx="292225" cy="290925"/>
          </a:xfrm>
        </p:grpSpPr>
        <p:sp>
          <p:nvSpPr>
            <p:cNvPr id="6557" name="Google Shape;6557;p5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53"/>
          <p:cNvGrpSpPr/>
          <p:nvPr/>
        </p:nvGrpSpPr>
        <p:grpSpPr>
          <a:xfrm>
            <a:off x="6938122" y="3884910"/>
            <a:ext cx="334919" cy="334031"/>
            <a:chOff x="-30735200" y="3910925"/>
            <a:chExt cx="292225" cy="291450"/>
          </a:xfrm>
        </p:grpSpPr>
        <p:sp>
          <p:nvSpPr>
            <p:cNvPr id="6560" name="Google Shape;6560;p5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2" name="Google Shape;6562;p53"/>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3" name="Google Shape;6563;p53"/>
          <p:cNvGrpSpPr/>
          <p:nvPr/>
        </p:nvGrpSpPr>
        <p:grpSpPr>
          <a:xfrm>
            <a:off x="7360282" y="1678487"/>
            <a:ext cx="329539" cy="328617"/>
            <a:chOff x="2821450" y="2957850"/>
            <a:chExt cx="259275" cy="258550"/>
          </a:xfrm>
        </p:grpSpPr>
        <p:sp>
          <p:nvSpPr>
            <p:cNvPr id="6564" name="Google Shape;6564;p5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70" name="Shape 6570"/>
        <p:cNvGrpSpPr/>
        <p:nvPr/>
      </p:nvGrpSpPr>
      <p:grpSpPr>
        <a:xfrm>
          <a:off x="0" y="0"/>
          <a:ext cx="0" cy="0"/>
          <a:chOff x="0" y="0"/>
          <a:chExt cx="0" cy="0"/>
        </a:xfrm>
      </p:grpSpPr>
      <p:sp>
        <p:nvSpPr>
          <p:cNvPr id="6571" name="Google Shape;6571;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6572" name="Google Shape;6572;p54"/>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3" name="Google Shape;6573;p54"/>
          <p:cNvGrpSpPr/>
          <p:nvPr/>
        </p:nvGrpSpPr>
        <p:grpSpPr>
          <a:xfrm>
            <a:off x="1022516" y="2111640"/>
            <a:ext cx="334886" cy="335791"/>
            <a:chOff x="-28467625" y="2331750"/>
            <a:chExt cx="296150" cy="296950"/>
          </a:xfrm>
        </p:grpSpPr>
        <p:sp>
          <p:nvSpPr>
            <p:cNvPr id="6574" name="Google Shape;6574;p54"/>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54"/>
          <p:cNvGrpSpPr/>
          <p:nvPr/>
        </p:nvGrpSpPr>
        <p:grpSpPr>
          <a:xfrm>
            <a:off x="1035873" y="2530673"/>
            <a:ext cx="308171" cy="332257"/>
            <a:chOff x="-28461325" y="2701925"/>
            <a:chExt cx="272525" cy="293825"/>
          </a:xfrm>
        </p:grpSpPr>
        <p:sp>
          <p:nvSpPr>
            <p:cNvPr id="6577" name="Google Shape;6577;p54"/>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54"/>
          <p:cNvGrpSpPr/>
          <p:nvPr/>
        </p:nvGrpSpPr>
        <p:grpSpPr>
          <a:xfrm>
            <a:off x="3139340" y="1749163"/>
            <a:ext cx="334886" cy="214654"/>
            <a:chOff x="-26585200" y="2025375"/>
            <a:chExt cx="296150" cy="189825"/>
          </a:xfrm>
        </p:grpSpPr>
        <p:sp>
          <p:nvSpPr>
            <p:cNvPr id="6581" name="Google Shape;6581;p54"/>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54"/>
          <p:cNvGrpSpPr/>
          <p:nvPr/>
        </p:nvGrpSpPr>
        <p:grpSpPr>
          <a:xfrm>
            <a:off x="3139779" y="2112531"/>
            <a:ext cx="334010" cy="334010"/>
            <a:chOff x="-26584425" y="2340425"/>
            <a:chExt cx="295375" cy="295375"/>
          </a:xfrm>
        </p:grpSpPr>
        <p:sp>
          <p:nvSpPr>
            <p:cNvPr id="6587" name="Google Shape;6587;p54"/>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54"/>
          <p:cNvGrpSpPr/>
          <p:nvPr/>
        </p:nvGrpSpPr>
        <p:grpSpPr>
          <a:xfrm>
            <a:off x="3134888" y="2529683"/>
            <a:ext cx="343791" cy="334236"/>
            <a:chOff x="-26585200" y="2710400"/>
            <a:chExt cx="304025" cy="295575"/>
          </a:xfrm>
        </p:grpSpPr>
        <p:sp>
          <p:nvSpPr>
            <p:cNvPr id="6593" name="Google Shape;6593;p54"/>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54"/>
          <p:cNvGrpSpPr/>
          <p:nvPr/>
        </p:nvGrpSpPr>
        <p:grpSpPr>
          <a:xfrm>
            <a:off x="5239477" y="1689471"/>
            <a:ext cx="334915" cy="334038"/>
            <a:chOff x="-24709875" y="1970225"/>
            <a:chExt cx="296175" cy="295400"/>
          </a:xfrm>
        </p:grpSpPr>
        <p:sp>
          <p:nvSpPr>
            <p:cNvPr id="6606" name="Google Shape;6606;p54"/>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54"/>
          <p:cNvGrpSpPr/>
          <p:nvPr/>
        </p:nvGrpSpPr>
        <p:grpSpPr>
          <a:xfrm>
            <a:off x="5269754" y="2112093"/>
            <a:ext cx="274360" cy="334886"/>
            <a:chOff x="-24683100" y="2340425"/>
            <a:chExt cx="242625" cy="296150"/>
          </a:xfrm>
        </p:grpSpPr>
        <p:sp>
          <p:nvSpPr>
            <p:cNvPr id="6609" name="Google Shape;6609;p54"/>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3" name="Google Shape;6613;p54"/>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4" name="Google Shape;6614;p54"/>
          <p:cNvGrpSpPr/>
          <p:nvPr/>
        </p:nvGrpSpPr>
        <p:grpSpPr>
          <a:xfrm>
            <a:off x="7356246" y="1689471"/>
            <a:ext cx="341134" cy="334038"/>
            <a:chOff x="-22881800" y="1971800"/>
            <a:chExt cx="301675" cy="295400"/>
          </a:xfrm>
        </p:grpSpPr>
        <p:sp>
          <p:nvSpPr>
            <p:cNvPr id="6615" name="Google Shape;6615;p54"/>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1" name="Google Shape;6621;p54"/>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3" name="Google Shape;6623;p54"/>
          <p:cNvGrpSpPr/>
          <p:nvPr/>
        </p:nvGrpSpPr>
        <p:grpSpPr>
          <a:xfrm>
            <a:off x="1498540" y="2529344"/>
            <a:ext cx="215559" cy="334915"/>
            <a:chOff x="-28043900" y="2701925"/>
            <a:chExt cx="190625" cy="296175"/>
          </a:xfrm>
        </p:grpSpPr>
        <p:sp>
          <p:nvSpPr>
            <p:cNvPr id="6624" name="Google Shape;6624;p54"/>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54"/>
          <p:cNvGrpSpPr/>
          <p:nvPr/>
        </p:nvGrpSpPr>
        <p:grpSpPr>
          <a:xfrm>
            <a:off x="3553468" y="1689485"/>
            <a:ext cx="334915" cy="334010"/>
            <a:chOff x="-26215025" y="1971025"/>
            <a:chExt cx="296175" cy="295375"/>
          </a:xfrm>
        </p:grpSpPr>
        <p:sp>
          <p:nvSpPr>
            <p:cNvPr id="6630" name="Google Shape;6630;p54"/>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54"/>
          <p:cNvGrpSpPr/>
          <p:nvPr/>
        </p:nvGrpSpPr>
        <p:grpSpPr>
          <a:xfrm>
            <a:off x="3553015" y="2112969"/>
            <a:ext cx="335819" cy="333134"/>
            <a:chOff x="-26215825" y="2341200"/>
            <a:chExt cx="296975" cy="294600"/>
          </a:xfrm>
        </p:grpSpPr>
        <p:sp>
          <p:nvSpPr>
            <p:cNvPr id="6639" name="Google Shape;6639;p54"/>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54"/>
          <p:cNvGrpSpPr/>
          <p:nvPr/>
        </p:nvGrpSpPr>
        <p:grpSpPr>
          <a:xfrm>
            <a:off x="3583307" y="2529796"/>
            <a:ext cx="275237" cy="334010"/>
            <a:chOff x="-26179575" y="2710600"/>
            <a:chExt cx="243400" cy="295375"/>
          </a:xfrm>
        </p:grpSpPr>
        <p:sp>
          <p:nvSpPr>
            <p:cNvPr id="6642" name="Google Shape;6642;p54"/>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5" name="Google Shape;6645;p54"/>
          <p:cNvGrpSpPr/>
          <p:nvPr/>
        </p:nvGrpSpPr>
        <p:grpSpPr>
          <a:xfrm>
            <a:off x="5672692" y="1689485"/>
            <a:ext cx="318886" cy="334010"/>
            <a:chOff x="-24328675" y="1971025"/>
            <a:chExt cx="282000" cy="295375"/>
          </a:xfrm>
        </p:grpSpPr>
        <p:sp>
          <p:nvSpPr>
            <p:cNvPr id="6646" name="Google Shape;6646;p54"/>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54"/>
          <p:cNvGrpSpPr/>
          <p:nvPr/>
        </p:nvGrpSpPr>
        <p:grpSpPr>
          <a:xfrm>
            <a:off x="5674926" y="2112531"/>
            <a:ext cx="314419" cy="334010"/>
            <a:chOff x="-24330250" y="2340425"/>
            <a:chExt cx="278050" cy="295375"/>
          </a:xfrm>
        </p:grpSpPr>
        <p:sp>
          <p:nvSpPr>
            <p:cNvPr id="6649" name="Google Shape;6649;p54"/>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54"/>
          <p:cNvGrpSpPr/>
          <p:nvPr/>
        </p:nvGrpSpPr>
        <p:grpSpPr>
          <a:xfrm>
            <a:off x="5665130" y="2529796"/>
            <a:ext cx="334010" cy="334010"/>
            <a:chOff x="-24338900" y="2710600"/>
            <a:chExt cx="295375" cy="295375"/>
          </a:xfrm>
        </p:grpSpPr>
        <p:sp>
          <p:nvSpPr>
            <p:cNvPr id="6657" name="Google Shape;6657;p54"/>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54"/>
          <p:cNvGrpSpPr/>
          <p:nvPr/>
        </p:nvGrpSpPr>
        <p:grpSpPr>
          <a:xfrm>
            <a:off x="7358918" y="2113096"/>
            <a:ext cx="335791" cy="332879"/>
            <a:chOff x="-22859750" y="2335900"/>
            <a:chExt cx="296950" cy="294375"/>
          </a:xfrm>
        </p:grpSpPr>
        <p:sp>
          <p:nvSpPr>
            <p:cNvPr id="6660" name="Google Shape;6660;p54"/>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54"/>
          <p:cNvGrpSpPr/>
          <p:nvPr/>
        </p:nvGrpSpPr>
        <p:grpSpPr>
          <a:xfrm>
            <a:off x="1882340" y="1689470"/>
            <a:ext cx="294828" cy="334038"/>
            <a:chOff x="-27710725" y="1959200"/>
            <a:chExt cx="260725" cy="295400"/>
          </a:xfrm>
        </p:grpSpPr>
        <p:sp>
          <p:nvSpPr>
            <p:cNvPr id="6664" name="Google Shape;6664;p54"/>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54"/>
          <p:cNvGrpSpPr/>
          <p:nvPr/>
        </p:nvGrpSpPr>
        <p:grpSpPr>
          <a:xfrm>
            <a:off x="1861406" y="2170414"/>
            <a:ext cx="336696" cy="218244"/>
            <a:chOff x="-27728850" y="2382950"/>
            <a:chExt cx="297750" cy="193000"/>
          </a:xfrm>
        </p:grpSpPr>
        <p:sp>
          <p:nvSpPr>
            <p:cNvPr id="6667" name="Google Shape;6667;p54"/>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0" name="Google Shape;6670;p54"/>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2" name="Google Shape;6672;p54"/>
          <p:cNvGrpSpPr/>
          <p:nvPr/>
        </p:nvGrpSpPr>
        <p:grpSpPr>
          <a:xfrm>
            <a:off x="3971638" y="2121436"/>
            <a:ext cx="334915" cy="316200"/>
            <a:chOff x="-25844850" y="2357750"/>
            <a:chExt cx="296175" cy="279625"/>
          </a:xfrm>
        </p:grpSpPr>
        <p:sp>
          <p:nvSpPr>
            <p:cNvPr id="6673" name="Google Shape;6673;p54"/>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9" name="Google Shape;6679;p54"/>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0" name="Google Shape;6680;p54"/>
          <p:cNvGrpSpPr/>
          <p:nvPr/>
        </p:nvGrpSpPr>
        <p:grpSpPr>
          <a:xfrm>
            <a:off x="6145995" y="1689471"/>
            <a:ext cx="216463" cy="334038"/>
            <a:chOff x="-23917525" y="1970225"/>
            <a:chExt cx="191425" cy="295400"/>
          </a:xfrm>
        </p:grpSpPr>
        <p:sp>
          <p:nvSpPr>
            <p:cNvPr id="6681" name="Google Shape;6681;p54"/>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54"/>
          <p:cNvGrpSpPr/>
          <p:nvPr/>
        </p:nvGrpSpPr>
        <p:grpSpPr>
          <a:xfrm>
            <a:off x="6103703" y="2112093"/>
            <a:ext cx="301047" cy="334886"/>
            <a:chOff x="-23952175" y="2340425"/>
            <a:chExt cx="266225" cy="296150"/>
          </a:xfrm>
        </p:grpSpPr>
        <p:sp>
          <p:nvSpPr>
            <p:cNvPr id="6685" name="Google Shape;6685;p54"/>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7" name="Google Shape;6687;p54"/>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8" name="Google Shape;6688;p54"/>
          <p:cNvGrpSpPr/>
          <p:nvPr/>
        </p:nvGrpSpPr>
        <p:grpSpPr>
          <a:xfrm>
            <a:off x="7413691" y="2528453"/>
            <a:ext cx="226245" cy="336696"/>
            <a:chOff x="-22811700" y="2700350"/>
            <a:chExt cx="200075" cy="297750"/>
          </a:xfrm>
        </p:grpSpPr>
        <p:sp>
          <p:nvSpPr>
            <p:cNvPr id="6689" name="Google Shape;6689;p54"/>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54"/>
          <p:cNvGrpSpPr/>
          <p:nvPr/>
        </p:nvGrpSpPr>
        <p:grpSpPr>
          <a:xfrm>
            <a:off x="2286183" y="1689032"/>
            <a:ext cx="335791" cy="334915"/>
            <a:chOff x="-27358650" y="1961575"/>
            <a:chExt cx="296950" cy="296175"/>
          </a:xfrm>
        </p:grpSpPr>
        <p:sp>
          <p:nvSpPr>
            <p:cNvPr id="6693" name="Google Shape;6693;p54"/>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5" name="Google Shape;6695;p54"/>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8" name="Google Shape;6698;p54"/>
          <p:cNvGrpSpPr/>
          <p:nvPr/>
        </p:nvGrpSpPr>
        <p:grpSpPr>
          <a:xfrm>
            <a:off x="4399008" y="2122327"/>
            <a:ext cx="337572" cy="314419"/>
            <a:chOff x="-25477800" y="2357750"/>
            <a:chExt cx="298525" cy="278050"/>
          </a:xfrm>
        </p:grpSpPr>
        <p:sp>
          <p:nvSpPr>
            <p:cNvPr id="6699" name="Google Shape;6699;p54"/>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1" name="Google Shape;6701;p54"/>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2" name="Google Shape;6702;p54"/>
          <p:cNvGrpSpPr/>
          <p:nvPr/>
        </p:nvGrpSpPr>
        <p:grpSpPr>
          <a:xfrm>
            <a:off x="6512437" y="1689485"/>
            <a:ext cx="334915" cy="334010"/>
            <a:chOff x="-23599325" y="1971025"/>
            <a:chExt cx="296175" cy="295375"/>
          </a:xfrm>
        </p:grpSpPr>
        <p:sp>
          <p:nvSpPr>
            <p:cNvPr id="6703" name="Google Shape;6703;p54"/>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5" name="Google Shape;6705;p54"/>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8" name="Google Shape;6708;p54"/>
          <p:cNvGrpSpPr/>
          <p:nvPr/>
        </p:nvGrpSpPr>
        <p:grpSpPr>
          <a:xfrm>
            <a:off x="2705151" y="1689145"/>
            <a:ext cx="341134" cy="334689"/>
            <a:chOff x="-26993200" y="1961775"/>
            <a:chExt cx="301675" cy="295975"/>
          </a:xfrm>
        </p:grpSpPr>
        <p:sp>
          <p:nvSpPr>
            <p:cNvPr id="6709" name="Google Shape;6709;p54"/>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54"/>
          <p:cNvGrpSpPr/>
          <p:nvPr/>
        </p:nvGrpSpPr>
        <p:grpSpPr>
          <a:xfrm>
            <a:off x="2728756" y="2112531"/>
            <a:ext cx="293923" cy="334010"/>
            <a:chOff x="-26970350" y="2332550"/>
            <a:chExt cx="259925" cy="295375"/>
          </a:xfrm>
        </p:grpSpPr>
        <p:sp>
          <p:nvSpPr>
            <p:cNvPr id="6713" name="Google Shape;6713;p54"/>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54"/>
          <p:cNvGrpSpPr/>
          <p:nvPr/>
        </p:nvGrpSpPr>
        <p:grpSpPr>
          <a:xfrm>
            <a:off x="2709165" y="2559635"/>
            <a:ext cx="333105" cy="274332"/>
            <a:chOff x="-26986100" y="2735800"/>
            <a:chExt cx="294575" cy="242600"/>
          </a:xfrm>
        </p:grpSpPr>
        <p:sp>
          <p:nvSpPr>
            <p:cNvPr id="6716" name="Google Shape;6716;p54"/>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54"/>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54"/>
          <p:cNvGrpSpPr/>
          <p:nvPr/>
        </p:nvGrpSpPr>
        <p:grpSpPr>
          <a:xfrm>
            <a:off x="4817616" y="2112093"/>
            <a:ext cx="334010" cy="334886"/>
            <a:chOff x="-25104475" y="2340425"/>
            <a:chExt cx="295375" cy="296150"/>
          </a:xfrm>
        </p:grpSpPr>
        <p:sp>
          <p:nvSpPr>
            <p:cNvPr id="6720" name="Google Shape;6720;p54"/>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9" name="Google Shape;6729;p54"/>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0" name="Google Shape;6730;p54"/>
          <p:cNvGrpSpPr/>
          <p:nvPr/>
        </p:nvGrpSpPr>
        <p:grpSpPr>
          <a:xfrm>
            <a:off x="6935871" y="1689032"/>
            <a:ext cx="335791" cy="334915"/>
            <a:chOff x="-23229925" y="1970225"/>
            <a:chExt cx="296950" cy="296175"/>
          </a:xfrm>
        </p:grpSpPr>
        <p:sp>
          <p:nvSpPr>
            <p:cNvPr id="6731" name="Google Shape;6731;p54"/>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54"/>
          <p:cNvGrpSpPr/>
          <p:nvPr/>
        </p:nvGrpSpPr>
        <p:grpSpPr>
          <a:xfrm>
            <a:off x="6975944" y="2111641"/>
            <a:ext cx="255646" cy="335791"/>
            <a:chOff x="-23177950" y="2340425"/>
            <a:chExt cx="226075" cy="296950"/>
          </a:xfrm>
        </p:grpSpPr>
        <p:sp>
          <p:nvSpPr>
            <p:cNvPr id="6736" name="Google Shape;6736;p54"/>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54"/>
          <p:cNvGrpSpPr/>
          <p:nvPr/>
        </p:nvGrpSpPr>
        <p:grpSpPr>
          <a:xfrm>
            <a:off x="6936309" y="2529344"/>
            <a:ext cx="334915" cy="334915"/>
            <a:chOff x="-23229150" y="2710600"/>
            <a:chExt cx="296175" cy="296175"/>
          </a:xfrm>
        </p:grpSpPr>
        <p:sp>
          <p:nvSpPr>
            <p:cNvPr id="6739" name="Google Shape;6739;p54"/>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1" name="Google Shape;6741;p54"/>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2" name="Google Shape;6742;p54"/>
          <p:cNvGrpSpPr/>
          <p:nvPr/>
        </p:nvGrpSpPr>
        <p:grpSpPr>
          <a:xfrm>
            <a:off x="1021159" y="3058276"/>
            <a:ext cx="337600" cy="293047"/>
            <a:chOff x="-28462125" y="3199700"/>
            <a:chExt cx="298550" cy="259150"/>
          </a:xfrm>
        </p:grpSpPr>
        <p:sp>
          <p:nvSpPr>
            <p:cNvPr id="6743" name="Google Shape;6743;p5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54"/>
          <p:cNvGrpSpPr/>
          <p:nvPr/>
        </p:nvGrpSpPr>
        <p:grpSpPr>
          <a:xfrm>
            <a:off x="1022064" y="3449815"/>
            <a:ext cx="335791" cy="334915"/>
            <a:chOff x="-28461325" y="3545475"/>
            <a:chExt cx="296950" cy="296175"/>
          </a:xfrm>
        </p:grpSpPr>
        <p:sp>
          <p:nvSpPr>
            <p:cNvPr id="6747" name="Google Shape;6747;p5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54"/>
          <p:cNvGrpSpPr/>
          <p:nvPr/>
        </p:nvGrpSpPr>
        <p:grpSpPr>
          <a:xfrm>
            <a:off x="1018487" y="3884028"/>
            <a:ext cx="342943" cy="334886"/>
            <a:chOff x="-28463700" y="3914875"/>
            <a:chExt cx="303275" cy="296150"/>
          </a:xfrm>
        </p:grpSpPr>
        <p:sp>
          <p:nvSpPr>
            <p:cNvPr id="6754" name="Google Shape;6754;p5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54"/>
          <p:cNvGrpSpPr/>
          <p:nvPr/>
        </p:nvGrpSpPr>
        <p:grpSpPr>
          <a:xfrm>
            <a:off x="3139779" y="3097020"/>
            <a:ext cx="334010" cy="215559"/>
            <a:chOff x="-26573400" y="3224125"/>
            <a:chExt cx="295375" cy="190625"/>
          </a:xfrm>
        </p:grpSpPr>
        <p:sp>
          <p:nvSpPr>
            <p:cNvPr id="6757" name="Google Shape;6757;p5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54"/>
          <p:cNvGrpSpPr/>
          <p:nvPr/>
        </p:nvGrpSpPr>
        <p:grpSpPr>
          <a:xfrm>
            <a:off x="3139779" y="3450254"/>
            <a:ext cx="334010" cy="334038"/>
            <a:chOff x="-26573400" y="3546250"/>
            <a:chExt cx="295375" cy="295400"/>
          </a:xfrm>
        </p:grpSpPr>
        <p:sp>
          <p:nvSpPr>
            <p:cNvPr id="6760" name="Google Shape;6760;p5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54"/>
          <p:cNvGrpSpPr/>
          <p:nvPr/>
        </p:nvGrpSpPr>
        <p:grpSpPr>
          <a:xfrm>
            <a:off x="3128655" y="3884339"/>
            <a:ext cx="356259" cy="334264"/>
            <a:chOff x="-26583625" y="3917025"/>
            <a:chExt cx="315050" cy="295600"/>
          </a:xfrm>
        </p:grpSpPr>
        <p:sp>
          <p:nvSpPr>
            <p:cNvPr id="6766" name="Google Shape;6766;p5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0" name="Google Shape;6770;p54"/>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1" name="Google Shape;6771;p54"/>
          <p:cNvGrpSpPr/>
          <p:nvPr/>
        </p:nvGrpSpPr>
        <p:grpSpPr>
          <a:xfrm>
            <a:off x="5269754" y="3449815"/>
            <a:ext cx="274360" cy="334915"/>
            <a:chOff x="-24694925" y="3518700"/>
            <a:chExt cx="242625" cy="296175"/>
          </a:xfrm>
        </p:grpSpPr>
        <p:sp>
          <p:nvSpPr>
            <p:cNvPr id="6772" name="Google Shape;6772;p5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54"/>
          <p:cNvGrpSpPr/>
          <p:nvPr/>
        </p:nvGrpSpPr>
        <p:grpSpPr>
          <a:xfrm>
            <a:off x="5269315" y="3884014"/>
            <a:ext cx="275237" cy="334915"/>
            <a:chOff x="-24709100" y="3888875"/>
            <a:chExt cx="243400" cy="296175"/>
          </a:xfrm>
        </p:grpSpPr>
        <p:sp>
          <p:nvSpPr>
            <p:cNvPr id="6777" name="Google Shape;6777;p5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54"/>
          <p:cNvGrpSpPr/>
          <p:nvPr/>
        </p:nvGrpSpPr>
        <p:grpSpPr>
          <a:xfrm>
            <a:off x="7357589" y="3038896"/>
            <a:ext cx="338448" cy="331805"/>
            <a:chOff x="-22863675" y="3131775"/>
            <a:chExt cx="299300" cy="293425"/>
          </a:xfrm>
        </p:grpSpPr>
        <p:sp>
          <p:nvSpPr>
            <p:cNvPr id="6781" name="Google Shape;6781;p5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54"/>
          <p:cNvGrpSpPr/>
          <p:nvPr/>
        </p:nvGrpSpPr>
        <p:grpSpPr>
          <a:xfrm>
            <a:off x="1458906" y="3037356"/>
            <a:ext cx="294828" cy="334886"/>
            <a:chOff x="-28069875" y="3175300"/>
            <a:chExt cx="260725" cy="296150"/>
          </a:xfrm>
        </p:grpSpPr>
        <p:sp>
          <p:nvSpPr>
            <p:cNvPr id="6785" name="Google Shape;6785;p5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4" name="Google Shape;6794;p54"/>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5" name="Google Shape;6795;p54"/>
          <p:cNvGrpSpPr/>
          <p:nvPr/>
        </p:nvGrpSpPr>
        <p:grpSpPr>
          <a:xfrm>
            <a:off x="1498088" y="3884467"/>
            <a:ext cx="216463" cy="334010"/>
            <a:chOff x="-28032075" y="3916450"/>
            <a:chExt cx="191425" cy="295375"/>
          </a:xfrm>
        </p:grpSpPr>
        <p:sp>
          <p:nvSpPr>
            <p:cNvPr id="6796" name="Google Shape;6796;p5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4"/>
          <p:cNvGrpSpPr/>
          <p:nvPr/>
        </p:nvGrpSpPr>
        <p:grpSpPr>
          <a:xfrm>
            <a:off x="3553468" y="3037342"/>
            <a:ext cx="334915" cy="334915"/>
            <a:chOff x="-26201650" y="3176075"/>
            <a:chExt cx="296175" cy="296175"/>
          </a:xfrm>
        </p:grpSpPr>
        <p:sp>
          <p:nvSpPr>
            <p:cNvPr id="6800" name="Google Shape;6800;p5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54"/>
          <p:cNvGrpSpPr/>
          <p:nvPr/>
        </p:nvGrpSpPr>
        <p:grpSpPr>
          <a:xfrm>
            <a:off x="3553016" y="3450268"/>
            <a:ext cx="335819" cy="334010"/>
            <a:chOff x="-26204800" y="3547050"/>
            <a:chExt cx="296975" cy="295375"/>
          </a:xfrm>
        </p:grpSpPr>
        <p:sp>
          <p:nvSpPr>
            <p:cNvPr id="6803" name="Google Shape;6803;p5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5" name="Google Shape;6805;p54"/>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6" name="Google Shape;6806;p54"/>
          <p:cNvGrpSpPr/>
          <p:nvPr/>
        </p:nvGrpSpPr>
        <p:grpSpPr>
          <a:xfrm>
            <a:off x="5668240" y="3037342"/>
            <a:ext cx="327791" cy="334915"/>
            <a:chOff x="-24353875" y="3147725"/>
            <a:chExt cx="289875" cy="296175"/>
          </a:xfrm>
        </p:grpSpPr>
        <p:sp>
          <p:nvSpPr>
            <p:cNvPr id="6807" name="Google Shape;6807;p5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54"/>
          <p:cNvGrpSpPr/>
          <p:nvPr/>
        </p:nvGrpSpPr>
        <p:grpSpPr>
          <a:xfrm>
            <a:off x="5675816" y="3450253"/>
            <a:ext cx="312638" cy="334038"/>
            <a:chOff x="-24344425" y="3519475"/>
            <a:chExt cx="276475" cy="295400"/>
          </a:xfrm>
        </p:grpSpPr>
        <p:sp>
          <p:nvSpPr>
            <p:cNvPr id="6810" name="Google Shape;6810;p5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54"/>
          <p:cNvGrpSpPr/>
          <p:nvPr/>
        </p:nvGrpSpPr>
        <p:grpSpPr>
          <a:xfrm>
            <a:off x="5666020" y="3886247"/>
            <a:ext cx="332229" cy="330448"/>
            <a:chOff x="-24353075" y="3891250"/>
            <a:chExt cx="293800" cy="292225"/>
          </a:xfrm>
        </p:grpSpPr>
        <p:sp>
          <p:nvSpPr>
            <p:cNvPr id="6813" name="Google Shape;6813;p5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54"/>
          <p:cNvGrpSpPr/>
          <p:nvPr/>
        </p:nvGrpSpPr>
        <p:grpSpPr>
          <a:xfrm>
            <a:off x="7358918" y="3450465"/>
            <a:ext cx="335791" cy="333614"/>
            <a:chOff x="-22845575" y="3504075"/>
            <a:chExt cx="296950" cy="295025"/>
          </a:xfrm>
        </p:grpSpPr>
        <p:sp>
          <p:nvSpPr>
            <p:cNvPr id="6816" name="Google Shape;6816;p5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54"/>
          <p:cNvGrpSpPr/>
          <p:nvPr/>
        </p:nvGrpSpPr>
        <p:grpSpPr>
          <a:xfrm>
            <a:off x="1887683" y="3037794"/>
            <a:ext cx="284142" cy="334010"/>
            <a:chOff x="-27691025" y="3175300"/>
            <a:chExt cx="251275" cy="295375"/>
          </a:xfrm>
        </p:grpSpPr>
        <p:sp>
          <p:nvSpPr>
            <p:cNvPr id="6819" name="Google Shape;6819;p5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54"/>
          <p:cNvGrpSpPr/>
          <p:nvPr/>
        </p:nvGrpSpPr>
        <p:grpSpPr>
          <a:xfrm>
            <a:off x="1861406" y="3509055"/>
            <a:ext cx="336696" cy="216435"/>
            <a:chOff x="-27721750" y="3598250"/>
            <a:chExt cx="297750" cy="191400"/>
          </a:xfrm>
        </p:grpSpPr>
        <p:sp>
          <p:nvSpPr>
            <p:cNvPr id="6824" name="Google Shape;6824;p5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54"/>
          <p:cNvGrpSpPr/>
          <p:nvPr/>
        </p:nvGrpSpPr>
        <p:grpSpPr>
          <a:xfrm>
            <a:off x="1862735" y="3889640"/>
            <a:ext cx="334038" cy="323663"/>
            <a:chOff x="-27719400" y="3925600"/>
            <a:chExt cx="295400" cy="286225"/>
          </a:xfrm>
        </p:grpSpPr>
        <p:sp>
          <p:nvSpPr>
            <p:cNvPr id="6827" name="Google Shape;6827;p5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54"/>
          <p:cNvGrpSpPr/>
          <p:nvPr/>
        </p:nvGrpSpPr>
        <p:grpSpPr>
          <a:xfrm>
            <a:off x="3971200" y="3036904"/>
            <a:ext cx="335791" cy="335791"/>
            <a:chOff x="-25834600" y="3176875"/>
            <a:chExt cx="296950" cy="296950"/>
          </a:xfrm>
        </p:grpSpPr>
        <p:sp>
          <p:nvSpPr>
            <p:cNvPr id="6830" name="Google Shape;6830;p5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54"/>
          <p:cNvGrpSpPr/>
          <p:nvPr/>
        </p:nvGrpSpPr>
        <p:grpSpPr>
          <a:xfrm>
            <a:off x="3971200" y="3460064"/>
            <a:ext cx="335791" cy="314419"/>
            <a:chOff x="-25834600" y="3564375"/>
            <a:chExt cx="296950" cy="278050"/>
          </a:xfrm>
        </p:grpSpPr>
        <p:sp>
          <p:nvSpPr>
            <p:cNvPr id="6836" name="Google Shape;6836;p5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54"/>
          <p:cNvGrpSpPr/>
          <p:nvPr/>
        </p:nvGrpSpPr>
        <p:grpSpPr>
          <a:xfrm>
            <a:off x="3969419" y="3884127"/>
            <a:ext cx="339353" cy="334689"/>
            <a:chOff x="-25834600" y="3915850"/>
            <a:chExt cx="300100" cy="295975"/>
          </a:xfrm>
        </p:grpSpPr>
        <p:sp>
          <p:nvSpPr>
            <p:cNvPr id="6845" name="Google Shape;6845;p5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54"/>
          <p:cNvGrpSpPr/>
          <p:nvPr/>
        </p:nvGrpSpPr>
        <p:grpSpPr>
          <a:xfrm>
            <a:off x="6145557" y="3038218"/>
            <a:ext cx="217340" cy="333162"/>
            <a:chOff x="-23930925" y="3149300"/>
            <a:chExt cx="192200" cy="294625"/>
          </a:xfrm>
        </p:grpSpPr>
        <p:sp>
          <p:nvSpPr>
            <p:cNvPr id="6849" name="Google Shape;6849;p5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54"/>
          <p:cNvGrpSpPr/>
          <p:nvPr/>
        </p:nvGrpSpPr>
        <p:grpSpPr>
          <a:xfrm>
            <a:off x="6104579" y="3450253"/>
            <a:ext cx="299294" cy="334038"/>
            <a:chOff x="-23962425" y="3519475"/>
            <a:chExt cx="264675" cy="295400"/>
          </a:xfrm>
        </p:grpSpPr>
        <p:sp>
          <p:nvSpPr>
            <p:cNvPr id="6854" name="Google Shape;6854;p5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6" name="Google Shape;6856;p54"/>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7" name="Google Shape;6857;p54"/>
          <p:cNvGrpSpPr/>
          <p:nvPr/>
        </p:nvGrpSpPr>
        <p:grpSpPr>
          <a:xfrm>
            <a:off x="7413239" y="3884466"/>
            <a:ext cx="227149" cy="334010"/>
            <a:chOff x="-22788075" y="3904625"/>
            <a:chExt cx="200875" cy="295375"/>
          </a:xfrm>
        </p:grpSpPr>
        <p:sp>
          <p:nvSpPr>
            <p:cNvPr id="6858" name="Google Shape;6858;p5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4"/>
          <p:cNvGrpSpPr/>
          <p:nvPr/>
        </p:nvGrpSpPr>
        <p:grpSpPr>
          <a:xfrm>
            <a:off x="2285731" y="3037356"/>
            <a:ext cx="336696" cy="334886"/>
            <a:chOff x="-27351575" y="3175300"/>
            <a:chExt cx="297750" cy="296150"/>
          </a:xfrm>
        </p:grpSpPr>
        <p:sp>
          <p:nvSpPr>
            <p:cNvPr id="6863" name="Google Shape;6863;p5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54"/>
          <p:cNvGrpSpPr/>
          <p:nvPr/>
        </p:nvGrpSpPr>
        <p:grpSpPr>
          <a:xfrm>
            <a:off x="2326270" y="3449702"/>
            <a:ext cx="255617" cy="335141"/>
            <a:chOff x="-27313750" y="3545275"/>
            <a:chExt cx="226050" cy="296375"/>
          </a:xfrm>
        </p:grpSpPr>
        <p:sp>
          <p:nvSpPr>
            <p:cNvPr id="6868" name="Google Shape;6868;p5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54"/>
          <p:cNvGrpSpPr/>
          <p:nvPr/>
        </p:nvGrpSpPr>
        <p:grpSpPr>
          <a:xfrm>
            <a:off x="2285731" y="3882233"/>
            <a:ext cx="336696" cy="338477"/>
            <a:chOff x="-27351575" y="3915650"/>
            <a:chExt cx="297750" cy="299325"/>
          </a:xfrm>
        </p:grpSpPr>
        <p:sp>
          <p:nvSpPr>
            <p:cNvPr id="6872" name="Google Shape;6872;p5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54"/>
          <p:cNvGrpSpPr/>
          <p:nvPr/>
        </p:nvGrpSpPr>
        <p:grpSpPr>
          <a:xfrm>
            <a:off x="4416366" y="3037243"/>
            <a:ext cx="302857" cy="335113"/>
            <a:chOff x="-25445525" y="3175900"/>
            <a:chExt cx="267825" cy="296350"/>
          </a:xfrm>
        </p:grpSpPr>
        <p:sp>
          <p:nvSpPr>
            <p:cNvPr id="6875" name="Google Shape;6875;p5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54"/>
          <p:cNvGrpSpPr/>
          <p:nvPr/>
        </p:nvGrpSpPr>
        <p:grpSpPr>
          <a:xfrm>
            <a:off x="4399008" y="3460516"/>
            <a:ext cx="337572" cy="313514"/>
            <a:chOff x="-25465200" y="3565175"/>
            <a:chExt cx="298525" cy="277250"/>
          </a:xfrm>
        </p:grpSpPr>
        <p:sp>
          <p:nvSpPr>
            <p:cNvPr id="6879" name="Google Shape;6879;p5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54"/>
          <p:cNvGrpSpPr/>
          <p:nvPr/>
        </p:nvGrpSpPr>
        <p:grpSpPr>
          <a:xfrm>
            <a:off x="4398570" y="3884749"/>
            <a:ext cx="338448" cy="333445"/>
            <a:chOff x="-25465200" y="3916150"/>
            <a:chExt cx="299300" cy="294875"/>
          </a:xfrm>
        </p:grpSpPr>
        <p:sp>
          <p:nvSpPr>
            <p:cNvPr id="6882" name="Google Shape;6882;p5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54"/>
          <p:cNvGrpSpPr/>
          <p:nvPr/>
        </p:nvGrpSpPr>
        <p:grpSpPr>
          <a:xfrm>
            <a:off x="6512889" y="3037356"/>
            <a:ext cx="334010" cy="334886"/>
            <a:chOff x="-23615075" y="3148525"/>
            <a:chExt cx="295375" cy="296150"/>
          </a:xfrm>
        </p:grpSpPr>
        <p:sp>
          <p:nvSpPr>
            <p:cNvPr id="6885" name="Google Shape;6885;p5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9" name="Google Shape;6889;p54"/>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0" name="Google Shape;6890;p54"/>
          <p:cNvGrpSpPr/>
          <p:nvPr/>
        </p:nvGrpSpPr>
        <p:grpSpPr>
          <a:xfrm>
            <a:off x="6512437" y="3893810"/>
            <a:ext cx="334915" cy="315324"/>
            <a:chOff x="-23615075" y="3906200"/>
            <a:chExt cx="296175" cy="278850"/>
          </a:xfrm>
        </p:grpSpPr>
        <p:sp>
          <p:nvSpPr>
            <p:cNvPr id="6891" name="Google Shape;6891;p5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4" name="Google Shape;6894;p54"/>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5" name="Google Shape;6895;p54"/>
          <p:cNvGrpSpPr/>
          <p:nvPr/>
        </p:nvGrpSpPr>
        <p:grpSpPr>
          <a:xfrm>
            <a:off x="2707822" y="3037469"/>
            <a:ext cx="335791" cy="334660"/>
            <a:chOff x="-26980600" y="3175500"/>
            <a:chExt cx="296950" cy="295950"/>
          </a:xfrm>
        </p:grpSpPr>
        <p:sp>
          <p:nvSpPr>
            <p:cNvPr id="6896" name="Google Shape;6896;p5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9" name="Google Shape;6899;p54"/>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0" name="Google Shape;6900;p54"/>
          <p:cNvGrpSpPr/>
          <p:nvPr/>
        </p:nvGrpSpPr>
        <p:grpSpPr>
          <a:xfrm>
            <a:off x="2708275" y="3914292"/>
            <a:ext cx="334886" cy="274360"/>
            <a:chOff x="-26981375" y="3951875"/>
            <a:chExt cx="296150" cy="242625"/>
          </a:xfrm>
        </p:grpSpPr>
        <p:sp>
          <p:nvSpPr>
            <p:cNvPr id="6901" name="Google Shape;6901;p5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54"/>
          <p:cNvGrpSpPr/>
          <p:nvPr/>
        </p:nvGrpSpPr>
        <p:grpSpPr>
          <a:xfrm>
            <a:off x="4817602" y="3036451"/>
            <a:ext cx="334038" cy="336696"/>
            <a:chOff x="-25094250" y="3176075"/>
            <a:chExt cx="295400" cy="297750"/>
          </a:xfrm>
        </p:grpSpPr>
        <p:sp>
          <p:nvSpPr>
            <p:cNvPr id="6905" name="Google Shape;6905;p5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54"/>
          <p:cNvGrpSpPr/>
          <p:nvPr/>
        </p:nvGrpSpPr>
        <p:grpSpPr>
          <a:xfrm>
            <a:off x="4817602" y="3450268"/>
            <a:ext cx="334038" cy="334010"/>
            <a:chOff x="-25094250" y="3547050"/>
            <a:chExt cx="295400" cy="295375"/>
          </a:xfrm>
        </p:grpSpPr>
        <p:sp>
          <p:nvSpPr>
            <p:cNvPr id="6909" name="Google Shape;6909;p5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4" name="Google Shape;6914;p54"/>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5" name="Google Shape;6915;p54"/>
          <p:cNvGrpSpPr/>
          <p:nvPr/>
        </p:nvGrpSpPr>
        <p:grpSpPr>
          <a:xfrm>
            <a:off x="6936323" y="3037356"/>
            <a:ext cx="334886" cy="334886"/>
            <a:chOff x="-23245675" y="3148525"/>
            <a:chExt cx="296150" cy="296150"/>
          </a:xfrm>
        </p:grpSpPr>
        <p:sp>
          <p:nvSpPr>
            <p:cNvPr id="6916" name="Google Shape;6916;p5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9" name="Google Shape;6919;p54"/>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0" name="Google Shape;6920;p54"/>
          <p:cNvGrpSpPr/>
          <p:nvPr/>
        </p:nvGrpSpPr>
        <p:grpSpPr>
          <a:xfrm>
            <a:off x="6936762" y="3884028"/>
            <a:ext cx="334010" cy="334886"/>
            <a:chOff x="-23244900" y="3888100"/>
            <a:chExt cx="295375" cy="296150"/>
          </a:xfrm>
        </p:grpSpPr>
        <p:sp>
          <p:nvSpPr>
            <p:cNvPr id="6921" name="Google Shape;6921;p5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2" name="Google Shape;6932;p54"/>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36" name="Shape 6936"/>
        <p:cNvGrpSpPr/>
        <p:nvPr/>
      </p:nvGrpSpPr>
      <p:grpSpPr>
        <a:xfrm>
          <a:off x="0" y="0"/>
          <a:ext cx="0" cy="0"/>
          <a:chOff x="0" y="0"/>
          <a:chExt cx="0" cy="0"/>
        </a:xfrm>
      </p:grpSpPr>
      <p:sp>
        <p:nvSpPr>
          <p:cNvPr id="6937" name="Google Shape;6937;p5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6938" name="Google Shape;6938;p55"/>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9" name="Google Shape;6939;p55"/>
          <p:cNvGrpSpPr/>
          <p:nvPr/>
        </p:nvGrpSpPr>
        <p:grpSpPr>
          <a:xfrm>
            <a:off x="1032281" y="2096112"/>
            <a:ext cx="341820" cy="341736"/>
            <a:chOff x="-21298675" y="2414425"/>
            <a:chExt cx="306400" cy="306325"/>
          </a:xfrm>
        </p:grpSpPr>
        <p:sp>
          <p:nvSpPr>
            <p:cNvPr id="6940" name="Google Shape;6940;p5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55"/>
          <p:cNvGrpSpPr/>
          <p:nvPr/>
        </p:nvGrpSpPr>
        <p:grpSpPr>
          <a:xfrm>
            <a:off x="1031834" y="2520890"/>
            <a:ext cx="342712" cy="319647"/>
            <a:chOff x="-21299475" y="2798025"/>
            <a:chExt cx="307200" cy="286525"/>
          </a:xfrm>
        </p:grpSpPr>
        <p:sp>
          <p:nvSpPr>
            <p:cNvPr id="6944" name="Google Shape;6944;p5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6" name="Google Shape;6956;p55"/>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9" name="Google Shape;6959;p55"/>
          <p:cNvGrpSpPr/>
          <p:nvPr/>
        </p:nvGrpSpPr>
        <p:grpSpPr>
          <a:xfrm>
            <a:off x="5243755" y="1676827"/>
            <a:ext cx="297029" cy="339198"/>
            <a:chOff x="-17545650" y="2051350"/>
            <a:chExt cx="266250" cy="304050"/>
          </a:xfrm>
        </p:grpSpPr>
        <p:sp>
          <p:nvSpPr>
            <p:cNvPr id="6960" name="Google Shape;6960;p5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4" name="Google Shape;6964;p55"/>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5" name="Google Shape;6965;p55"/>
          <p:cNvGrpSpPr/>
          <p:nvPr/>
        </p:nvGrpSpPr>
        <p:grpSpPr>
          <a:xfrm>
            <a:off x="5222670" y="2521211"/>
            <a:ext cx="339198" cy="319006"/>
            <a:chOff x="-17565350" y="2809825"/>
            <a:chExt cx="304050" cy="285950"/>
          </a:xfrm>
        </p:grpSpPr>
        <p:sp>
          <p:nvSpPr>
            <p:cNvPr id="6966" name="Google Shape;6966;p5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1" name="Google Shape;6971;p55"/>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4" name="Google Shape;6974;p55"/>
          <p:cNvGrpSpPr/>
          <p:nvPr/>
        </p:nvGrpSpPr>
        <p:grpSpPr>
          <a:xfrm>
            <a:off x="1471646" y="2510683"/>
            <a:ext cx="298730" cy="340063"/>
            <a:chOff x="-20904875" y="2788575"/>
            <a:chExt cx="267775" cy="304825"/>
          </a:xfrm>
        </p:grpSpPr>
        <p:sp>
          <p:nvSpPr>
            <p:cNvPr id="6975" name="Google Shape;6975;p5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55"/>
          <p:cNvGrpSpPr/>
          <p:nvPr/>
        </p:nvGrpSpPr>
        <p:grpSpPr>
          <a:xfrm>
            <a:off x="3581724" y="2097812"/>
            <a:ext cx="258373" cy="338334"/>
            <a:chOff x="-19006700" y="2434925"/>
            <a:chExt cx="231600" cy="303275"/>
          </a:xfrm>
        </p:grpSpPr>
        <p:sp>
          <p:nvSpPr>
            <p:cNvPr id="6978" name="Google Shape;6978;p5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2" name="Google Shape;6982;p55"/>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4" name="Google Shape;6984;p55"/>
          <p:cNvGrpSpPr/>
          <p:nvPr/>
        </p:nvGrpSpPr>
        <p:grpSpPr>
          <a:xfrm>
            <a:off x="5647441" y="2107491"/>
            <a:ext cx="340063" cy="318978"/>
            <a:chOff x="-17190425" y="2435725"/>
            <a:chExt cx="304825" cy="285925"/>
          </a:xfrm>
        </p:grpSpPr>
        <p:sp>
          <p:nvSpPr>
            <p:cNvPr id="6985" name="Google Shape;6985;p5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8" name="Google Shape;6988;p55"/>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9" name="Google Shape;6989;p55"/>
          <p:cNvGrpSpPr/>
          <p:nvPr/>
        </p:nvGrpSpPr>
        <p:grpSpPr>
          <a:xfrm>
            <a:off x="7319127" y="2096516"/>
            <a:ext cx="341820" cy="340927"/>
            <a:chOff x="-15719925" y="2416825"/>
            <a:chExt cx="306400" cy="305600"/>
          </a:xfrm>
        </p:grpSpPr>
        <p:sp>
          <p:nvSpPr>
            <p:cNvPr id="6990" name="Google Shape;6990;p5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3" name="Google Shape;6993;p55"/>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55"/>
          <p:cNvGrpSpPr/>
          <p:nvPr/>
        </p:nvGrpSpPr>
        <p:grpSpPr>
          <a:xfrm>
            <a:off x="1873533" y="2511115"/>
            <a:ext cx="344442" cy="339198"/>
            <a:chOff x="-20550425" y="2789350"/>
            <a:chExt cx="308750" cy="304050"/>
          </a:xfrm>
        </p:grpSpPr>
        <p:sp>
          <p:nvSpPr>
            <p:cNvPr id="6996" name="Google Shape;6996;p5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55"/>
          <p:cNvGrpSpPr/>
          <p:nvPr/>
        </p:nvGrpSpPr>
        <p:grpSpPr>
          <a:xfrm>
            <a:off x="3965636" y="1676283"/>
            <a:ext cx="340091" cy="340286"/>
            <a:chOff x="-18666450" y="2059825"/>
            <a:chExt cx="304850" cy="305025"/>
          </a:xfrm>
        </p:grpSpPr>
        <p:sp>
          <p:nvSpPr>
            <p:cNvPr id="6999" name="Google Shape;6999;p5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55"/>
          <p:cNvGrpSpPr/>
          <p:nvPr/>
        </p:nvGrpSpPr>
        <p:grpSpPr>
          <a:xfrm>
            <a:off x="3965204" y="2097826"/>
            <a:ext cx="340955" cy="338306"/>
            <a:chOff x="-18668025" y="2435725"/>
            <a:chExt cx="305625" cy="303250"/>
          </a:xfrm>
        </p:grpSpPr>
        <p:sp>
          <p:nvSpPr>
            <p:cNvPr id="7002" name="Google Shape;7002;p5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55"/>
          <p:cNvGrpSpPr/>
          <p:nvPr/>
        </p:nvGrpSpPr>
        <p:grpSpPr>
          <a:xfrm>
            <a:off x="3964771" y="2510682"/>
            <a:ext cx="341820" cy="340063"/>
            <a:chOff x="-18668800" y="2807475"/>
            <a:chExt cx="306400" cy="304825"/>
          </a:xfrm>
        </p:grpSpPr>
        <p:sp>
          <p:nvSpPr>
            <p:cNvPr id="7005" name="Google Shape;7005;p5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55"/>
          <p:cNvGrpSpPr/>
          <p:nvPr/>
        </p:nvGrpSpPr>
        <p:grpSpPr>
          <a:xfrm>
            <a:off x="6084575" y="1675949"/>
            <a:ext cx="298786" cy="340955"/>
            <a:chOff x="-16798200" y="2050575"/>
            <a:chExt cx="267825" cy="305625"/>
          </a:xfrm>
        </p:grpSpPr>
        <p:sp>
          <p:nvSpPr>
            <p:cNvPr id="7015" name="Google Shape;7015;p5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55"/>
          <p:cNvGrpSpPr/>
          <p:nvPr/>
        </p:nvGrpSpPr>
        <p:grpSpPr>
          <a:xfrm>
            <a:off x="6063490" y="2511561"/>
            <a:ext cx="340955" cy="338306"/>
            <a:chOff x="-16817100" y="2801175"/>
            <a:chExt cx="305625" cy="303250"/>
          </a:xfrm>
        </p:grpSpPr>
        <p:sp>
          <p:nvSpPr>
            <p:cNvPr id="7019" name="Google Shape;7019;p5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5"/>
          <p:cNvGrpSpPr/>
          <p:nvPr/>
        </p:nvGrpSpPr>
        <p:grpSpPr>
          <a:xfrm>
            <a:off x="7319127" y="2510237"/>
            <a:ext cx="341820" cy="340955"/>
            <a:chOff x="-15717575" y="2786200"/>
            <a:chExt cx="306400" cy="305625"/>
          </a:xfrm>
        </p:grpSpPr>
        <p:sp>
          <p:nvSpPr>
            <p:cNvPr id="7028" name="Google Shape;7028;p5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55"/>
          <p:cNvGrpSpPr/>
          <p:nvPr/>
        </p:nvGrpSpPr>
        <p:grpSpPr>
          <a:xfrm>
            <a:off x="2292218" y="1676381"/>
            <a:ext cx="340955" cy="340091"/>
            <a:chOff x="-20173175" y="2038750"/>
            <a:chExt cx="305625" cy="304850"/>
          </a:xfrm>
        </p:grpSpPr>
        <p:sp>
          <p:nvSpPr>
            <p:cNvPr id="7036" name="Google Shape;7036;p5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8" name="Google Shape;7038;p55"/>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9" name="Google Shape;7039;p55"/>
          <p:cNvGrpSpPr/>
          <p:nvPr/>
        </p:nvGrpSpPr>
        <p:grpSpPr>
          <a:xfrm>
            <a:off x="2293096" y="2510237"/>
            <a:ext cx="339198" cy="340955"/>
            <a:chOff x="-20173175" y="2787775"/>
            <a:chExt cx="304050" cy="305625"/>
          </a:xfrm>
        </p:grpSpPr>
        <p:sp>
          <p:nvSpPr>
            <p:cNvPr id="7040" name="Google Shape;7040;p5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55"/>
          <p:cNvGrpSpPr/>
          <p:nvPr/>
        </p:nvGrpSpPr>
        <p:grpSpPr>
          <a:xfrm>
            <a:off x="4392101" y="2097812"/>
            <a:ext cx="340063" cy="338334"/>
            <a:chOff x="-18294675" y="2434925"/>
            <a:chExt cx="304825" cy="303275"/>
          </a:xfrm>
        </p:grpSpPr>
        <p:sp>
          <p:nvSpPr>
            <p:cNvPr id="7048" name="Google Shape;7048;p5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55"/>
          <p:cNvGrpSpPr/>
          <p:nvPr/>
        </p:nvGrpSpPr>
        <p:grpSpPr>
          <a:xfrm>
            <a:off x="4432513" y="2511546"/>
            <a:ext cx="259238" cy="338334"/>
            <a:chOff x="-18258450" y="2809825"/>
            <a:chExt cx="232375" cy="303275"/>
          </a:xfrm>
        </p:grpSpPr>
        <p:sp>
          <p:nvSpPr>
            <p:cNvPr id="7052" name="Google Shape;7052;p5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5" name="Google Shape;7055;p55"/>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6" name="Google Shape;7056;p55"/>
          <p:cNvGrpSpPr/>
          <p:nvPr/>
        </p:nvGrpSpPr>
        <p:grpSpPr>
          <a:xfrm>
            <a:off x="6502814" y="2096934"/>
            <a:ext cx="297893" cy="340091"/>
            <a:chOff x="-16422500" y="2425450"/>
            <a:chExt cx="267025" cy="304850"/>
          </a:xfrm>
        </p:grpSpPr>
        <p:sp>
          <p:nvSpPr>
            <p:cNvPr id="7057" name="Google Shape;7057;p5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55"/>
          <p:cNvGrpSpPr/>
          <p:nvPr/>
        </p:nvGrpSpPr>
        <p:grpSpPr>
          <a:xfrm>
            <a:off x="6481715" y="2511115"/>
            <a:ext cx="340091" cy="339198"/>
            <a:chOff x="-16442200" y="2801175"/>
            <a:chExt cx="304850" cy="304050"/>
          </a:xfrm>
        </p:grpSpPr>
        <p:sp>
          <p:nvSpPr>
            <p:cNvPr id="7061" name="Google Shape;7061;p5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4" name="Google Shape;7064;p55"/>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6" name="Google Shape;7066;p55"/>
          <p:cNvGrpSpPr/>
          <p:nvPr/>
        </p:nvGrpSpPr>
        <p:grpSpPr>
          <a:xfrm>
            <a:off x="2702117" y="2098371"/>
            <a:ext cx="345362" cy="337218"/>
            <a:chOff x="-19802200" y="2416025"/>
            <a:chExt cx="309575" cy="302275"/>
          </a:xfrm>
        </p:grpSpPr>
        <p:sp>
          <p:nvSpPr>
            <p:cNvPr id="7067" name="Google Shape;7067;p5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55"/>
          <p:cNvGrpSpPr/>
          <p:nvPr/>
        </p:nvGrpSpPr>
        <p:grpSpPr>
          <a:xfrm>
            <a:off x="2704320" y="2511115"/>
            <a:ext cx="340955" cy="339198"/>
            <a:chOff x="-19801400" y="2788575"/>
            <a:chExt cx="305625" cy="304050"/>
          </a:xfrm>
        </p:grpSpPr>
        <p:sp>
          <p:nvSpPr>
            <p:cNvPr id="7073" name="Google Shape;7073;p5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55"/>
          <p:cNvGrpSpPr/>
          <p:nvPr/>
        </p:nvGrpSpPr>
        <p:grpSpPr>
          <a:xfrm>
            <a:off x="4824919" y="1676827"/>
            <a:ext cx="303164" cy="339198"/>
            <a:chOff x="-17903225" y="2060800"/>
            <a:chExt cx="271750" cy="304050"/>
          </a:xfrm>
        </p:grpSpPr>
        <p:sp>
          <p:nvSpPr>
            <p:cNvPr id="7080" name="Google Shape;7080;p5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55"/>
          <p:cNvGrpSpPr/>
          <p:nvPr/>
        </p:nvGrpSpPr>
        <p:grpSpPr>
          <a:xfrm>
            <a:off x="4806470" y="2097380"/>
            <a:ext cx="340063" cy="339198"/>
            <a:chOff x="-17918975" y="2435725"/>
            <a:chExt cx="304825" cy="304050"/>
          </a:xfrm>
        </p:grpSpPr>
        <p:sp>
          <p:nvSpPr>
            <p:cNvPr id="7084" name="Google Shape;7084;p5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55"/>
          <p:cNvGrpSpPr/>
          <p:nvPr/>
        </p:nvGrpSpPr>
        <p:grpSpPr>
          <a:xfrm>
            <a:off x="4827109" y="2511993"/>
            <a:ext cx="298786" cy="337441"/>
            <a:chOff x="-17899300" y="2810625"/>
            <a:chExt cx="267825" cy="302475"/>
          </a:xfrm>
        </p:grpSpPr>
        <p:sp>
          <p:nvSpPr>
            <p:cNvPr id="7087" name="Google Shape;7087;p5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55"/>
          <p:cNvGrpSpPr/>
          <p:nvPr/>
        </p:nvGrpSpPr>
        <p:grpSpPr>
          <a:xfrm>
            <a:off x="6899981" y="1687802"/>
            <a:ext cx="339198" cy="317249"/>
            <a:chOff x="-16066500" y="2060800"/>
            <a:chExt cx="304050" cy="284375"/>
          </a:xfrm>
        </p:grpSpPr>
        <p:sp>
          <p:nvSpPr>
            <p:cNvPr id="7091" name="Google Shape;7091;p5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6" name="Google Shape;7096;p55"/>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0" name="Google Shape;7100;p55"/>
          <p:cNvGrpSpPr/>
          <p:nvPr/>
        </p:nvGrpSpPr>
        <p:grpSpPr>
          <a:xfrm>
            <a:off x="1032281" y="3453878"/>
            <a:ext cx="341820" cy="339310"/>
            <a:chOff x="-21322300" y="3693325"/>
            <a:chExt cx="306400" cy="304150"/>
          </a:xfrm>
        </p:grpSpPr>
        <p:sp>
          <p:nvSpPr>
            <p:cNvPr id="7101" name="Google Shape;7101;p5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5"/>
          <p:cNvGrpSpPr/>
          <p:nvPr/>
        </p:nvGrpSpPr>
        <p:grpSpPr>
          <a:xfrm>
            <a:off x="1031835" y="3881711"/>
            <a:ext cx="342712" cy="318978"/>
            <a:chOff x="-21322300" y="4077125"/>
            <a:chExt cx="307200" cy="285925"/>
          </a:xfrm>
        </p:grpSpPr>
        <p:sp>
          <p:nvSpPr>
            <p:cNvPr id="7106" name="Google Shape;7106;p5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55"/>
          <p:cNvGrpSpPr/>
          <p:nvPr/>
        </p:nvGrpSpPr>
        <p:grpSpPr>
          <a:xfrm>
            <a:off x="3128343" y="3035374"/>
            <a:ext cx="340955" cy="339868"/>
            <a:chOff x="-19394200" y="3333800"/>
            <a:chExt cx="305625" cy="304650"/>
          </a:xfrm>
        </p:grpSpPr>
        <p:sp>
          <p:nvSpPr>
            <p:cNvPr id="7119" name="Google Shape;7119;p5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55"/>
          <p:cNvGrpSpPr/>
          <p:nvPr/>
        </p:nvGrpSpPr>
        <p:grpSpPr>
          <a:xfrm>
            <a:off x="3127465" y="3453933"/>
            <a:ext cx="342712" cy="339198"/>
            <a:chOff x="-19396575" y="3708500"/>
            <a:chExt cx="307200" cy="304050"/>
          </a:xfrm>
        </p:grpSpPr>
        <p:sp>
          <p:nvSpPr>
            <p:cNvPr id="7129" name="Google Shape;7129;p5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55"/>
          <p:cNvGrpSpPr/>
          <p:nvPr/>
        </p:nvGrpSpPr>
        <p:grpSpPr>
          <a:xfrm>
            <a:off x="3123072" y="3871307"/>
            <a:ext cx="351498" cy="339784"/>
            <a:chOff x="-19394200" y="4084200"/>
            <a:chExt cx="315075" cy="304575"/>
          </a:xfrm>
        </p:grpSpPr>
        <p:sp>
          <p:nvSpPr>
            <p:cNvPr id="7133" name="Google Shape;7133;p5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5"/>
          <p:cNvGrpSpPr/>
          <p:nvPr/>
        </p:nvGrpSpPr>
        <p:grpSpPr>
          <a:xfrm>
            <a:off x="5241119" y="3035277"/>
            <a:ext cx="302300" cy="340063"/>
            <a:chOff x="-17526750" y="3309200"/>
            <a:chExt cx="270975" cy="304825"/>
          </a:xfrm>
        </p:grpSpPr>
        <p:sp>
          <p:nvSpPr>
            <p:cNvPr id="7140" name="Google Shape;7140;p5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5" name="Google Shape;7145;p55"/>
          <p:cNvGrpSpPr/>
          <p:nvPr/>
        </p:nvGrpSpPr>
        <p:grpSpPr>
          <a:xfrm>
            <a:off x="5223116" y="3454380"/>
            <a:ext cx="338306" cy="338306"/>
            <a:chOff x="-17542500" y="3684100"/>
            <a:chExt cx="303250" cy="303250"/>
          </a:xfrm>
        </p:grpSpPr>
        <p:sp>
          <p:nvSpPr>
            <p:cNvPr id="7146" name="Google Shape;7146;p5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55"/>
          <p:cNvGrpSpPr/>
          <p:nvPr/>
        </p:nvGrpSpPr>
        <p:grpSpPr>
          <a:xfrm>
            <a:off x="5222669" y="3882143"/>
            <a:ext cx="339198" cy="318113"/>
            <a:chOff x="-17542500" y="4068450"/>
            <a:chExt cx="304050" cy="285150"/>
          </a:xfrm>
        </p:grpSpPr>
        <p:sp>
          <p:nvSpPr>
            <p:cNvPr id="7154" name="Google Shape;7154;p5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55"/>
          <p:cNvGrpSpPr/>
          <p:nvPr/>
        </p:nvGrpSpPr>
        <p:grpSpPr>
          <a:xfrm>
            <a:off x="7360417" y="3035709"/>
            <a:ext cx="259238" cy="339198"/>
            <a:chOff x="-15652200" y="3335975"/>
            <a:chExt cx="232375" cy="304050"/>
          </a:xfrm>
        </p:grpSpPr>
        <p:sp>
          <p:nvSpPr>
            <p:cNvPr id="7161" name="Google Shape;7161;p5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55"/>
          <p:cNvGrpSpPr/>
          <p:nvPr/>
        </p:nvGrpSpPr>
        <p:grpSpPr>
          <a:xfrm>
            <a:off x="1450980" y="3035709"/>
            <a:ext cx="340063" cy="339198"/>
            <a:chOff x="-20946600" y="3317850"/>
            <a:chExt cx="304825" cy="304050"/>
          </a:xfrm>
        </p:grpSpPr>
        <p:sp>
          <p:nvSpPr>
            <p:cNvPr id="7171" name="Google Shape;7171;p5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55"/>
          <p:cNvGrpSpPr/>
          <p:nvPr/>
        </p:nvGrpSpPr>
        <p:grpSpPr>
          <a:xfrm>
            <a:off x="1451412" y="3454045"/>
            <a:ext cx="339198" cy="338975"/>
            <a:chOff x="-20945825" y="3692175"/>
            <a:chExt cx="304050" cy="303850"/>
          </a:xfrm>
        </p:grpSpPr>
        <p:sp>
          <p:nvSpPr>
            <p:cNvPr id="7175" name="Google Shape;7175;p5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55"/>
          <p:cNvGrpSpPr/>
          <p:nvPr/>
        </p:nvGrpSpPr>
        <p:grpSpPr>
          <a:xfrm>
            <a:off x="1470740" y="3872047"/>
            <a:ext cx="300543" cy="338306"/>
            <a:chOff x="-20930075" y="4066100"/>
            <a:chExt cx="269400" cy="303250"/>
          </a:xfrm>
        </p:grpSpPr>
        <p:sp>
          <p:nvSpPr>
            <p:cNvPr id="7180" name="Google Shape;7180;p5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55"/>
          <p:cNvGrpSpPr/>
          <p:nvPr/>
        </p:nvGrpSpPr>
        <p:grpSpPr>
          <a:xfrm>
            <a:off x="3570302" y="3035918"/>
            <a:ext cx="281215" cy="338780"/>
            <a:chOff x="-18994100" y="3334775"/>
            <a:chExt cx="252075" cy="303675"/>
          </a:xfrm>
        </p:grpSpPr>
        <p:sp>
          <p:nvSpPr>
            <p:cNvPr id="7183" name="Google Shape;7183;p5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55"/>
          <p:cNvGrpSpPr/>
          <p:nvPr/>
        </p:nvGrpSpPr>
        <p:grpSpPr>
          <a:xfrm>
            <a:off x="3581291" y="3454812"/>
            <a:ext cx="259238" cy="337441"/>
            <a:chOff x="-18983850" y="3710075"/>
            <a:chExt cx="232375" cy="302475"/>
          </a:xfrm>
        </p:grpSpPr>
        <p:sp>
          <p:nvSpPr>
            <p:cNvPr id="7188" name="Google Shape;7188;p5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55"/>
          <p:cNvGrpSpPr/>
          <p:nvPr/>
        </p:nvGrpSpPr>
        <p:grpSpPr>
          <a:xfrm>
            <a:off x="3540878" y="3872032"/>
            <a:ext cx="340063" cy="338334"/>
            <a:chOff x="-19020075" y="4084200"/>
            <a:chExt cx="304825" cy="303275"/>
          </a:xfrm>
        </p:grpSpPr>
        <p:sp>
          <p:nvSpPr>
            <p:cNvPr id="7193" name="Google Shape;7193;p5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55"/>
          <p:cNvGrpSpPr/>
          <p:nvPr/>
        </p:nvGrpSpPr>
        <p:grpSpPr>
          <a:xfrm>
            <a:off x="5667647" y="3035277"/>
            <a:ext cx="299650" cy="340063"/>
            <a:chOff x="-17149475" y="3309200"/>
            <a:chExt cx="268600" cy="304825"/>
          </a:xfrm>
        </p:grpSpPr>
        <p:sp>
          <p:nvSpPr>
            <p:cNvPr id="7203" name="Google Shape;7203;p5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55"/>
          <p:cNvGrpSpPr/>
          <p:nvPr/>
        </p:nvGrpSpPr>
        <p:grpSpPr>
          <a:xfrm>
            <a:off x="5647873" y="3464909"/>
            <a:ext cx="339198" cy="317249"/>
            <a:chOff x="-17168375" y="3692750"/>
            <a:chExt cx="304050" cy="284375"/>
          </a:xfrm>
        </p:grpSpPr>
        <p:sp>
          <p:nvSpPr>
            <p:cNvPr id="7206" name="Google Shape;7206;p5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55"/>
          <p:cNvGrpSpPr/>
          <p:nvPr/>
        </p:nvGrpSpPr>
        <p:grpSpPr>
          <a:xfrm>
            <a:off x="5645237" y="3871601"/>
            <a:ext cx="344469" cy="339198"/>
            <a:chOff x="-17170750" y="4058800"/>
            <a:chExt cx="308775" cy="304050"/>
          </a:xfrm>
        </p:grpSpPr>
        <p:sp>
          <p:nvSpPr>
            <p:cNvPr id="7214" name="Google Shape;7214;p5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55"/>
          <p:cNvGrpSpPr/>
          <p:nvPr/>
        </p:nvGrpSpPr>
        <p:grpSpPr>
          <a:xfrm>
            <a:off x="7320004" y="3454812"/>
            <a:ext cx="340063" cy="337441"/>
            <a:chOff x="-15688425" y="3707725"/>
            <a:chExt cx="304825" cy="302475"/>
          </a:xfrm>
        </p:grpSpPr>
        <p:sp>
          <p:nvSpPr>
            <p:cNvPr id="7232" name="Google Shape;7232;p5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55"/>
          <p:cNvGrpSpPr/>
          <p:nvPr/>
        </p:nvGrpSpPr>
        <p:grpSpPr>
          <a:xfrm>
            <a:off x="1875277" y="3036365"/>
            <a:ext cx="340955" cy="337887"/>
            <a:chOff x="-20572500" y="3319025"/>
            <a:chExt cx="305625" cy="302875"/>
          </a:xfrm>
        </p:grpSpPr>
        <p:sp>
          <p:nvSpPr>
            <p:cNvPr id="7239" name="Google Shape;7239;p5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5"/>
          <p:cNvGrpSpPr/>
          <p:nvPr/>
        </p:nvGrpSpPr>
        <p:grpSpPr>
          <a:xfrm>
            <a:off x="1876155" y="3500608"/>
            <a:ext cx="339198" cy="245850"/>
            <a:chOff x="-20571700" y="3722875"/>
            <a:chExt cx="304050" cy="220375"/>
          </a:xfrm>
        </p:grpSpPr>
        <p:sp>
          <p:nvSpPr>
            <p:cNvPr id="7242" name="Google Shape;7242;p5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55"/>
          <p:cNvGrpSpPr/>
          <p:nvPr/>
        </p:nvGrpSpPr>
        <p:grpSpPr>
          <a:xfrm>
            <a:off x="1875723" y="3871168"/>
            <a:ext cx="340063" cy="340063"/>
            <a:chOff x="-20571700" y="4066875"/>
            <a:chExt cx="304825" cy="304825"/>
          </a:xfrm>
        </p:grpSpPr>
        <p:sp>
          <p:nvSpPr>
            <p:cNvPr id="7250" name="Google Shape;7250;p5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55"/>
          <p:cNvGrpSpPr/>
          <p:nvPr/>
        </p:nvGrpSpPr>
        <p:grpSpPr>
          <a:xfrm>
            <a:off x="3964324" y="3034719"/>
            <a:ext cx="342712" cy="341178"/>
            <a:chOff x="-18645175" y="3334200"/>
            <a:chExt cx="307200" cy="305825"/>
          </a:xfrm>
        </p:grpSpPr>
        <p:sp>
          <p:nvSpPr>
            <p:cNvPr id="7257" name="Google Shape;7257;p5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55"/>
          <p:cNvGrpSpPr/>
          <p:nvPr/>
        </p:nvGrpSpPr>
        <p:grpSpPr>
          <a:xfrm>
            <a:off x="3964771" y="3453487"/>
            <a:ext cx="341820" cy="340091"/>
            <a:chOff x="-18645175" y="3708500"/>
            <a:chExt cx="306400" cy="304850"/>
          </a:xfrm>
        </p:grpSpPr>
        <p:sp>
          <p:nvSpPr>
            <p:cNvPr id="7263" name="Google Shape;7263;p5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55"/>
          <p:cNvGrpSpPr/>
          <p:nvPr/>
        </p:nvGrpSpPr>
        <p:grpSpPr>
          <a:xfrm>
            <a:off x="3963014" y="3870680"/>
            <a:ext cx="345334" cy="341039"/>
            <a:chOff x="-18647525" y="4082625"/>
            <a:chExt cx="309550" cy="305700"/>
          </a:xfrm>
        </p:grpSpPr>
        <p:sp>
          <p:nvSpPr>
            <p:cNvPr id="7271" name="Google Shape;7271;p5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55"/>
          <p:cNvGrpSpPr/>
          <p:nvPr/>
        </p:nvGrpSpPr>
        <p:grpSpPr>
          <a:xfrm>
            <a:off x="6084588" y="3035724"/>
            <a:ext cx="298758" cy="339170"/>
            <a:chOff x="-16775350" y="3309200"/>
            <a:chExt cx="267800" cy="304025"/>
          </a:xfrm>
        </p:grpSpPr>
        <p:sp>
          <p:nvSpPr>
            <p:cNvPr id="7276" name="Google Shape;7276;p5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5"/>
          <p:cNvGrpSpPr/>
          <p:nvPr/>
        </p:nvGrpSpPr>
        <p:grpSpPr>
          <a:xfrm>
            <a:off x="6084588" y="3452609"/>
            <a:ext cx="298758" cy="341848"/>
            <a:chOff x="-16775350" y="3683300"/>
            <a:chExt cx="267800" cy="306425"/>
          </a:xfrm>
        </p:grpSpPr>
        <p:sp>
          <p:nvSpPr>
            <p:cNvPr id="7280" name="Google Shape;7280;p5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55"/>
          <p:cNvGrpSpPr/>
          <p:nvPr/>
        </p:nvGrpSpPr>
        <p:grpSpPr>
          <a:xfrm>
            <a:off x="6063490" y="3871615"/>
            <a:ext cx="340955" cy="339170"/>
            <a:chOff x="-16794250" y="4058225"/>
            <a:chExt cx="305625" cy="304025"/>
          </a:xfrm>
        </p:grpSpPr>
        <p:sp>
          <p:nvSpPr>
            <p:cNvPr id="7284" name="Google Shape;7284;p5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3" name="Google Shape;7293;p55"/>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4" name="Google Shape;7294;p55"/>
          <p:cNvGrpSpPr/>
          <p:nvPr/>
        </p:nvGrpSpPr>
        <p:grpSpPr>
          <a:xfrm>
            <a:off x="2290029" y="3035709"/>
            <a:ext cx="345334" cy="339198"/>
            <a:chOff x="-20199150" y="3317850"/>
            <a:chExt cx="309550" cy="304050"/>
          </a:xfrm>
        </p:grpSpPr>
        <p:sp>
          <p:nvSpPr>
            <p:cNvPr id="7295" name="Google Shape;7295;p5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55"/>
          <p:cNvGrpSpPr/>
          <p:nvPr/>
        </p:nvGrpSpPr>
        <p:grpSpPr>
          <a:xfrm>
            <a:off x="2291786" y="3453390"/>
            <a:ext cx="341820" cy="340286"/>
            <a:chOff x="-20199150" y="3693150"/>
            <a:chExt cx="306400" cy="305025"/>
          </a:xfrm>
        </p:grpSpPr>
        <p:sp>
          <p:nvSpPr>
            <p:cNvPr id="7303" name="Google Shape;7303;p5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55"/>
          <p:cNvGrpSpPr/>
          <p:nvPr/>
        </p:nvGrpSpPr>
        <p:grpSpPr>
          <a:xfrm>
            <a:off x="2292218" y="3870722"/>
            <a:ext cx="340955" cy="340955"/>
            <a:chOff x="-20197575" y="4066875"/>
            <a:chExt cx="305625" cy="305625"/>
          </a:xfrm>
        </p:grpSpPr>
        <p:sp>
          <p:nvSpPr>
            <p:cNvPr id="7310" name="Google Shape;7310;p5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55"/>
          <p:cNvGrpSpPr/>
          <p:nvPr/>
        </p:nvGrpSpPr>
        <p:grpSpPr>
          <a:xfrm>
            <a:off x="4392532" y="3034161"/>
            <a:ext cx="339198" cy="342294"/>
            <a:chOff x="-18271050" y="3333200"/>
            <a:chExt cx="304050" cy="306825"/>
          </a:xfrm>
        </p:grpSpPr>
        <p:sp>
          <p:nvSpPr>
            <p:cNvPr id="7319" name="Google Shape;7319;p5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5"/>
          <p:cNvGrpSpPr/>
          <p:nvPr/>
        </p:nvGrpSpPr>
        <p:grpSpPr>
          <a:xfrm>
            <a:off x="4392965" y="3454379"/>
            <a:ext cx="338334" cy="338306"/>
            <a:chOff x="-18270275" y="3710875"/>
            <a:chExt cx="303275" cy="303250"/>
          </a:xfrm>
        </p:grpSpPr>
        <p:sp>
          <p:nvSpPr>
            <p:cNvPr id="7325" name="Google Shape;7325;p5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55"/>
          <p:cNvGrpSpPr/>
          <p:nvPr/>
        </p:nvGrpSpPr>
        <p:grpSpPr>
          <a:xfrm>
            <a:off x="4433391" y="3872032"/>
            <a:ext cx="257480" cy="338334"/>
            <a:chOff x="-18234025" y="4084200"/>
            <a:chExt cx="230800" cy="303275"/>
          </a:xfrm>
        </p:grpSpPr>
        <p:sp>
          <p:nvSpPr>
            <p:cNvPr id="7332" name="Google Shape;7332;p5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5"/>
          <p:cNvGrpSpPr/>
          <p:nvPr/>
        </p:nvGrpSpPr>
        <p:grpSpPr>
          <a:xfrm>
            <a:off x="6482160" y="3035277"/>
            <a:ext cx="339198" cy="340063"/>
            <a:chOff x="-16419350" y="3308400"/>
            <a:chExt cx="304050" cy="304825"/>
          </a:xfrm>
        </p:grpSpPr>
        <p:sp>
          <p:nvSpPr>
            <p:cNvPr id="7336" name="Google Shape;7336;p5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55"/>
          <p:cNvGrpSpPr/>
          <p:nvPr/>
        </p:nvGrpSpPr>
        <p:grpSpPr>
          <a:xfrm>
            <a:off x="6502381" y="3452596"/>
            <a:ext cx="298758" cy="341876"/>
            <a:chOff x="-16401225" y="3683275"/>
            <a:chExt cx="267800" cy="306450"/>
          </a:xfrm>
        </p:grpSpPr>
        <p:sp>
          <p:nvSpPr>
            <p:cNvPr id="7344" name="Google Shape;7344;p5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5"/>
          <p:cNvGrpSpPr/>
          <p:nvPr/>
        </p:nvGrpSpPr>
        <p:grpSpPr>
          <a:xfrm>
            <a:off x="6481728" y="3872033"/>
            <a:ext cx="340063" cy="338334"/>
            <a:chOff x="-16419350" y="4058200"/>
            <a:chExt cx="304825" cy="303275"/>
          </a:xfrm>
        </p:grpSpPr>
        <p:sp>
          <p:nvSpPr>
            <p:cNvPr id="7352" name="Google Shape;7352;p5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55"/>
          <p:cNvGrpSpPr/>
          <p:nvPr/>
        </p:nvGrpSpPr>
        <p:grpSpPr>
          <a:xfrm>
            <a:off x="7738242" y="3036364"/>
            <a:ext cx="340091" cy="337887"/>
            <a:chOff x="-15296200" y="3326900"/>
            <a:chExt cx="304850" cy="302875"/>
          </a:xfrm>
        </p:grpSpPr>
        <p:sp>
          <p:nvSpPr>
            <p:cNvPr id="7360" name="Google Shape;7360;p5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5"/>
          <p:cNvGrpSpPr/>
          <p:nvPr/>
        </p:nvGrpSpPr>
        <p:grpSpPr>
          <a:xfrm>
            <a:off x="2691143" y="3048776"/>
            <a:ext cx="367311" cy="313065"/>
            <a:chOff x="-19835275" y="3330250"/>
            <a:chExt cx="329250" cy="280625"/>
          </a:xfrm>
        </p:grpSpPr>
        <p:sp>
          <p:nvSpPr>
            <p:cNvPr id="7366" name="Google Shape;7366;p5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55"/>
          <p:cNvGrpSpPr/>
          <p:nvPr/>
        </p:nvGrpSpPr>
        <p:grpSpPr>
          <a:xfrm>
            <a:off x="2704753" y="3453850"/>
            <a:ext cx="340091" cy="339366"/>
            <a:chOff x="-19822675" y="3692750"/>
            <a:chExt cx="304850" cy="304200"/>
          </a:xfrm>
        </p:grpSpPr>
        <p:sp>
          <p:nvSpPr>
            <p:cNvPr id="7370" name="Google Shape;7370;p5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55"/>
          <p:cNvGrpSpPr/>
          <p:nvPr/>
        </p:nvGrpSpPr>
        <p:grpSpPr>
          <a:xfrm>
            <a:off x="2705200" y="3871168"/>
            <a:ext cx="339198" cy="340063"/>
            <a:chOff x="-19822675" y="4066875"/>
            <a:chExt cx="304050" cy="304825"/>
          </a:xfrm>
        </p:grpSpPr>
        <p:sp>
          <p:nvSpPr>
            <p:cNvPr id="7376" name="Google Shape;7376;p5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5"/>
          <p:cNvGrpSpPr/>
          <p:nvPr/>
        </p:nvGrpSpPr>
        <p:grpSpPr>
          <a:xfrm>
            <a:off x="4825783" y="3035709"/>
            <a:ext cx="301435" cy="339198"/>
            <a:chOff x="-17878825" y="3334400"/>
            <a:chExt cx="270200" cy="304050"/>
          </a:xfrm>
        </p:grpSpPr>
        <p:sp>
          <p:nvSpPr>
            <p:cNvPr id="7383" name="Google Shape;7383;p5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55"/>
          <p:cNvGrpSpPr/>
          <p:nvPr/>
        </p:nvGrpSpPr>
        <p:grpSpPr>
          <a:xfrm>
            <a:off x="4806023" y="3453055"/>
            <a:ext cx="340955" cy="340955"/>
            <a:chOff x="-17896150" y="3709300"/>
            <a:chExt cx="305625" cy="305625"/>
          </a:xfrm>
        </p:grpSpPr>
        <p:sp>
          <p:nvSpPr>
            <p:cNvPr id="7391" name="Google Shape;7391;p5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5"/>
          <p:cNvGrpSpPr/>
          <p:nvPr/>
        </p:nvGrpSpPr>
        <p:grpSpPr>
          <a:xfrm>
            <a:off x="4827108" y="3870721"/>
            <a:ext cx="298786" cy="340955"/>
            <a:chOff x="-17878025" y="4082625"/>
            <a:chExt cx="267825" cy="305625"/>
          </a:xfrm>
        </p:grpSpPr>
        <p:sp>
          <p:nvSpPr>
            <p:cNvPr id="7396" name="Google Shape;7396;p5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55"/>
          <p:cNvGrpSpPr/>
          <p:nvPr/>
        </p:nvGrpSpPr>
        <p:grpSpPr>
          <a:xfrm>
            <a:off x="6899534" y="3045374"/>
            <a:ext cx="340091" cy="319870"/>
            <a:chOff x="-16044450" y="3317850"/>
            <a:chExt cx="304850" cy="286725"/>
          </a:xfrm>
        </p:grpSpPr>
        <p:sp>
          <p:nvSpPr>
            <p:cNvPr id="7404" name="Google Shape;7404;p5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8" name="Google Shape;7408;p55"/>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9" name="Google Shape;7409;p55"/>
          <p:cNvGrpSpPr/>
          <p:nvPr/>
        </p:nvGrpSpPr>
        <p:grpSpPr>
          <a:xfrm>
            <a:off x="6928540" y="3871713"/>
            <a:ext cx="282079" cy="338975"/>
            <a:chOff x="-16018450" y="4058400"/>
            <a:chExt cx="252850" cy="303850"/>
          </a:xfrm>
        </p:grpSpPr>
        <p:sp>
          <p:nvSpPr>
            <p:cNvPr id="7410" name="Google Shape;7410;p5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4" name="Google Shape;7414;p55"/>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5" name="Google Shape;7415;p55"/>
          <p:cNvGrpSpPr/>
          <p:nvPr/>
        </p:nvGrpSpPr>
        <p:grpSpPr>
          <a:xfrm>
            <a:off x="6112322" y="2113746"/>
            <a:ext cx="264341" cy="300905"/>
            <a:chOff x="4995050" y="3245650"/>
            <a:chExt cx="236950" cy="269725"/>
          </a:xfrm>
        </p:grpSpPr>
        <p:sp>
          <p:nvSpPr>
            <p:cNvPr id="7416" name="Google Shape;7416;p5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9" name="Google Shape;7419;p55"/>
            <p:cNvGrpSpPr/>
            <p:nvPr/>
          </p:nvGrpSpPr>
          <p:grpSpPr>
            <a:xfrm>
              <a:off x="4995050" y="3245650"/>
              <a:ext cx="236950" cy="269725"/>
              <a:chOff x="4995050" y="3245650"/>
              <a:chExt cx="236950" cy="269725"/>
            </a:xfrm>
          </p:grpSpPr>
          <p:sp>
            <p:nvSpPr>
              <p:cNvPr id="7420" name="Google Shape;7420;p5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2" name="Google Shape;7422;p55"/>
          <p:cNvGrpSpPr/>
          <p:nvPr/>
        </p:nvGrpSpPr>
        <p:grpSpPr>
          <a:xfrm>
            <a:off x="4389657" y="1677273"/>
            <a:ext cx="347129" cy="345366"/>
            <a:chOff x="4724650" y="2885700"/>
            <a:chExt cx="270750" cy="269375"/>
          </a:xfrm>
        </p:grpSpPr>
        <p:sp>
          <p:nvSpPr>
            <p:cNvPr id="7423" name="Google Shape;7423;p5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55"/>
          <p:cNvGrpSpPr/>
          <p:nvPr/>
        </p:nvGrpSpPr>
        <p:grpSpPr>
          <a:xfrm>
            <a:off x="3577077" y="1673302"/>
            <a:ext cx="279462" cy="335722"/>
            <a:chOff x="4459350" y="2882125"/>
            <a:chExt cx="228375" cy="274350"/>
          </a:xfrm>
        </p:grpSpPr>
        <p:sp>
          <p:nvSpPr>
            <p:cNvPr id="7431" name="Google Shape;7431;p5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7436" name="Google Shape;7436;p5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40" name="Shape 7440"/>
        <p:cNvGrpSpPr/>
        <p:nvPr/>
      </p:nvGrpSpPr>
      <p:grpSpPr>
        <a:xfrm>
          <a:off x="0" y="0"/>
          <a:ext cx="0" cy="0"/>
          <a:chOff x="0" y="0"/>
          <a:chExt cx="0" cy="0"/>
        </a:xfrm>
      </p:grpSpPr>
      <p:sp>
        <p:nvSpPr>
          <p:cNvPr id="7441" name="Google Shape;7441;p5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t>
            </a:r>
            <a:r>
              <a:rPr lang="en">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7442" name="Google Shape;7442;p56"/>
          <p:cNvGrpSpPr/>
          <p:nvPr/>
        </p:nvGrpSpPr>
        <p:grpSpPr>
          <a:xfrm>
            <a:off x="1624426" y="1670551"/>
            <a:ext cx="342328" cy="339793"/>
            <a:chOff x="-13966675" y="1639700"/>
            <a:chExt cx="354450" cy="351825"/>
          </a:xfrm>
        </p:grpSpPr>
        <p:sp>
          <p:nvSpPr>
            <p:cNvPr id="7443" name="Google Shape;7443;p56"/>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8" name="Google Shape;7448;p56"/>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0" name="Google Shape;7450;p56"/>
          <p:cNvGrpSpPr/>
          <p:nvPr/>
        </p:nvGrpSpPr>
        <p:grpSpPr>
          <a:xfrm>
            <a:off x="3336047" y="1670237"/>
            <a:ext cx="340034" cy="340420"/>
            <a:chOff x="-12199250" y="1662675"/>
            <a:chExt cx="352075" cy="352475"/>
          </a:xfrm>
        </p:grpSpPr>
        <p:sp>
          <p:nvSpPr>
            <p:cNvPr id="7451" name="Google Shape;7451;p56"/>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6"/>
          <p:cNvGrpSpPr/>
          <p:nvPr/>
        </p:nvGrpSpPr>
        <p:grpSpPr>
          <a:xfrm>
            <a:off x="3334900" y="2077104"/>
            <a:ext cx="342328" cy="342328"/>
            <a:chOff x="-12199250" y="2096250"/>
            <a:chExt cx="354450" cy="354450"/>
          </a:xfrm>
        </p:grpSpPr>
        <p:sp>
          <p:nvSpPr>
            <p:cNvPr id="7455" name="Google Shape;7455;p56"/>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6"/>
          <p:cNvGrpSpPr/>
          <p:nvPr/>
        </p:nvGrpSpPr>
        <p:grpSpPr>
          <a:xfrm>
            <a:off x="3763489" y="2507658"/>
            <a:ext cx="340034" cy="341579"/>
            <a:chOff x="-12199250" y="2530225"/>
            <a:chExt cx="352075" cy="353675"/>
          </a:xfrm>
        </p:grpSpPr>
        <p:sp>
          <p:nvSpPr>
            <p:cNvPr id="7458" name="Google Shape;7458;p5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2" name="Google Shape;7462;p56"/>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3" name="Google Shape;7463;p56"/>
          <p:cNvGrpSpPr/>
          <p:nvPr/>
        </p:nvGrpSpPr>
        <p:grpSpPr>
          <a:xfrm>
            <a:off x="5042451" y="2078613"/>
            <a:ext cx="342328" cy="339310"/>
            <a:chOff x="-10462550" y="2057650"/>
            <a:chExt cx="354450" cy="351325"/>
          </a:xfrm>
        </p:grpSpPr>
        <p:sp>
          <p:nvSpPr>
            <p:cNvPr id="7464" name="Google Shape;7464;p56"/>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6" name="Google Shape;7466;p56"/>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7" name="Google Shape;7467;p56"/>
          <p:cNvGrpSpPr/>
          <p:nvPr/>
        </p:nvGrpSpPr>
        <p:grpSpPr>
          <a:xfrm>
            <a:off x="6735937" y="1670176"/>
            <a:ext cx="375044" cy="340541"/>
            <a:chOff x="-8692750" y="1622100"/>
            <a:chExt cx="388325" cy="352600"/>
          </a:xfrm>
        </p:grpSpPr>
        <p:sp>
          <p:nvSpPr>
            <p:cNvPr id="7468" name="Google Shape;7468;p56"/>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56"/>
          <p:cNvGrpSpPr/>
          <p:nvPr/>
        </p:nvGrpSpPr>
        <p:grpSpPr>
          <a:xfrm>
            <a:off x="2049214" y="1669657"/>
            <a:ext cx="341555" cy="341579"/>
            <a:chOff x="-13529550" y="1639425"/>
            <a:chExt cx="353650" cy="353675"/>
          </a:xfrm>
        </p:grpSpPr>
        <p:sp>
          <p:nvSpPr>
            <p:cNvPr id="7471" name="Google Shape;7471;p56"/>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56"/>
          <p:cNvGrpSpPr/>
          <p:nvPr/>
        </p:nvGrpSpPr>
        <p:grpSpPr>
          <a:xfrm>
            <a:off x="2048067" y="2078239"/>
            <a:ext cx="343849" cy="340058"/>
            <a:chOff x="-13531925" y="2075775"/>
            <a:chExt cx="356025" cy="352100"/>
          </a:xfrm>
        </p:grpSpPr>
        <p:sp>
          <p:nvSpPr>
            <p:cNvPr id="7480" name="Google Shape;7480;p56"/>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56"/>
          <p:cNvGrpSpPr/>
          <p:nvPr/>
        </p:nvGrpSpPr>
        <p:grpSpPr>
          <a:xfrm>
            <a:off x="2477030" y="2508044"/>
            <a:ext cx="340807" cy="340807"/>
            <a:chOff x="-13528775" y="2507400"/>
            <a:chExt cx="352875" cy="352875"/>
          </a:xfrm>
        </p:grpSpPr>
        <p:sp>
          <p:nvSpPr>
            <p:cNvPr id="7483" name="Google Shape;7483;p56"/>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6" name="Google Shape;7486;p56"/>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8" name="Google Shape;7488;p56"/>
          <p:cNvGrpSpPr/>
          <p:nvPr/>
        </p:nvGrpSpPr>
        <p:grpSpPr>
          <a:xfrm>
            <a:off x="4203464" y="2507658"/>
            <a:ext cx="308090" cy="341579"/>
            <a:chOff x="-11747150" y="2530225"/>
            <a:chExt cx="319000" cy="353675"/>
          </a:xfrm>
        </p:grpSpPr>
        <p:sp>
          <p:nvSpPr>
            <p:cNvPr id="7489" name="Google Shape;7489;p56"/>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56"/>
          <p:cNvGrpSpPr/>
          <p:nvPr/>
        </p:nvGrpSpPr>
        <p:grpSpPr>
          <a:xfrm>
            <a:off x="5472870" y="1670044"/>
            <a:ext cx="340807" cy="340807"/>
            <a:chOff x="-10027775" y="1622900"/>
            <a:chExt cx="352875" cy="352875"/>
          </a:xfrm>
        </p:grpSpPr>
        <p:sp>
          <p:nvSpPr>
            <p:cNvPr id="7492" name="Google Shape;7492;p56"/>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8" name="Google Shape;7498;p56"/>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9" name="Google Shape;7499;p56"/>
          <p:cNvGrpSpPr/>
          <p:nvPr/>
        </p:nvGrpSpPr>
        <p:grpSpPr>
          <a:xfrm>
            <a:off x="5909439" y="2507283"/>
            <a:ext cx="322553" cy="342328"/>
            <a:chOff x="-10019125" y="2490075"/>
            <a:chExt cx="333975" cy="354450"/>
          </a:xfrm>
        </p:grpSpPr>
        <p:sp>
          <p:nvSpPr>
            <p:cNvPr id="7500" name="Google Shape;7500;p56"/>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56"/>
          <p:cNvGrpSpPr/>
          <p:nvPr/>
        </p:nvGrpSpPr>
        <p:grpSpPr>
          <a:xfrm>
            <a:off x="6747346" y="2076718"/>
            <a:ext cx="352227" cy="343100"/>
            <a:chOff x="-8684100" y="2032450"/>
            <a:chExt cx="364700" cy="355250"/>
          </a:xfrm>
        </p:grpSpPr>
        <p:sp>
          <p:nvSpPr>
            <p:cNvPr id="7505" name="Google Shape;7505;p56"/>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8" name="Google Shape;7508;p56"/>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9" name="Google Shape;7509;p56"/>
          <p:cNvGrpSpPr/>
          <p:nvPr/>
        </p:nvGrpSpPr>
        <p:grpSpPr>
          <a:xfrm>
            <a:off x="2479634" y="2077406"/>
            <a:ext cx="343849" cy="341724"/>
            <a:chOff x="-13095575" y="2073400"/>
            <a:chExt cx="356025" cy="353825"/>
          </a:xfrm>
        </p:grpSpPr>
        <p:sp>
          <p:nvSpPr>
            <p:cNvPr id="7510" name="Google Shape;7510;p56"/>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8" name="Google Shape;7518;p56"/>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9" name="Google Shape;7519;p56"/>
          <p:cNvGrpSpPr/>
          <p:nvPr/>
        </p:nvGrpSpPr>
        <p:grpSpPr>
          <a:xfrm>
            <a:off x="4189710" y="1669235"/>
            <a:ext cx="343100" cy="342424"/>
            <a:chOff x="-11332875" y="1660700"/>
            <a:chExt cx="355250" cy="354550"/>
          </a:xfrm>
        </p:grpSpPr>
        <p:sp>
          <p:nvSpPr>
            <p:cNvPr id="7520" name="Google Shape;7520;p56"/>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4" name="Google Shape;7524;p56"/>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6" name="Google Shape;7526;p56"/>
          <p:cNvGrpSpPr/>
          <p:nvPr/>
        </p:nvGrpSpPr>
        <p:grpSpPr>
          <a:xfrm>
            <a:off x="5916673" y="1668522"/>
            <a:ext cx="299736" cy="343849"/>
            <a:chOff x="-9570950" y="1622100"/>
            <a:chExt cx="310350" cy="356025"/>
          </a:xfrm>
        </p:grpSpPr>
        <p:sp>
          <p:nvSpPr>
            <p:cNvPr id="7527" name="Google Shape;7527;p56"/>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56"/>
          <p:cNvGrpSpPr/>
          <p:nvPr/>
        </p:nvGrpSpPr>
        <p:grpSpPr>
          <a:xfrm>
            <a:off x="5895377" y="2077478"/>
            <a:ext cx="342328" cy="341579"/>
            <a:chOff x="-9594575" y="2056875"/>
            <a:chExt cx="354450" cy="353675"/>
          </a:xfrm>
        </p:grpSpPr>
        <p:sp>
          <p:nvSpPr>
            <p:cNvPr id="7530" name="Google Shape;7530;p56"/>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3" name="Google Shape;7533;p56"/>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4" name="Google Shape;7534;p56"/>
          <p:cNvGrpSpPr/>
          <p:nvPr/>
        </p:nvGrpSpPr>
        <p:grpSpPr>
          <a:xfrm>
            <a:off x="2902515" y="1670043"/>
            <a:ext cx="342328" cy="340807"/>
            <a:chOff x="-12661600" y="1640225"/>
            <a:chExt cx="354450" cy="352875"/>
          </a:xfrm>
        </p:grpSpPr>
        <p:sp>
          <p:nvSpPr>
            <p:cNvPr id="7535" name="Google Shape;7535;p56"/>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56"/>
          <p:cNvGrpSpPr/>
          <p:nvPr/>
        </p:nvGrpSpPr>
        <p:grpSpPr>
          <a:xfrm>
            <a:off x="2902889" y="2098581"/>
            <a:ext cx="341579" cy="299374"/>
            <a:chOff x="-12660025" y="2096250"/>
            <a:chExt cx="353675" cy="309975"/>
          </a:xfrm>
        </p:grpSpPr>
        <p:sp>
          <p:nvSpPr>
            <p:cNvPr id="7539" name="Google Shape;7539;p56"/>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56"/>
          <p:cNvGrpSpPr/>
          <p:nvPr/>
        </p:nvGrpSpPr>
        <p:grpSpPr>
          <a:xfrm>
            <a:off x="3328809" y="2507477"/>
            <a:ext cx="344622" cy="341941"/>
            <a:chOff x="-12663175" y="2506800"/>
            <a:chExt cx="356825" cy="354050"/>
          </a:xfrm>
        </p:grpSpPr>
        <p:sp>
          <p:nvSpPr>
            <p:cNvPr id="7546" name="Google Shape;7546;p56"/>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56"/>
          <p:cNvGrpSpPr/>
          <p:nvPr/>
        </p:nvGrpSpPr>
        <p:grpSpPr>
          <a:xfrm>
            <a:off x="4612603" y="1669657"/>
            <a:ext cx="340807" cy="341579"/>
            <a:chOff x="-10896525" y="1663050"/>
            <a:chExt cx="352875" cy="353675"/>
          </a:xfrm>
        </p:grpSpPr>
        <p:sp>
          <p:nvSpPr>
            <p:cNvPr id="7551" name="Google Shape;7551;p56"/>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3" name="Google Shape;7553;p56"/>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4" name="Google Shape;7554;p56"/>
          <p:cNvGrpSpPr/>
          <p:nvPr/>
        </p:nvGrpSpPr>
        <p:grpSpPr>
          <a:xfrm>
            <a:off x="5039658" y="2518692"/>
            <a:ext cx="341579" cy="319511"/>
            <a:chOff x="-10898100" y="2542050"/>
            <a:chExt cx="353675" cy="330825"/>
          </a:xfrm>
        </p:grpSpPr>
        <p:sp>
          <p:nvSpPr>
            <p:cNvPr id="7555" name="Google Shape;7555;p56"/>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56"/>
          <p:cNvGrpSpPr/>
          <p:nvPr/>
        </p:nvGrpSpPr>
        <p:grpSpPr>
          <a:xfrm>
            <a:off x="6322049" y="1670732"/>
            <a:ext cx="340058" cy="339430"/>
            <a:chOff x="-9157450" y="1622750"/>
            <a:chExt cx="352100" cy="351450"/>
          </a:xfrm>
        </p:grpSpPr>
        <p:sp>
          <p:nvSpPr>
            <p:cNvPr id="7562" name="Google Shape;7562;p56"/>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56"/>
          <p:cNvGrpSpPr/>
          <p:nvPr/>
        </p:nvGrpSpPr>
        <p:grpSpPr>
          <a:xfrm>
            <a:off x="6360089" y="2078999"/>
            <a:ext cx="263977" cy="338537"/>
            <a:chOff x="-9119650" y="2056875"/>
            <a:chExt cx="273325" cy="350525"/>
          </a:xfrm>
        </p:grpSpPr>
        <p:sp>
          <p:nvSpPr>
            <p:cNvPr id="7565" name="Google Shape;7565;p56"/>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7" name="Google Shape;7567;p56"/>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9" name="Google Shape;7569;p56"/>
          <p:cNvGrpSpPr/>
          <p:nvPr/>
        </p:nvGrpSpPr>
        <p:grpSpPr>
          <a:xfrm>
            <a:off x="1624800" y="3048000"/>
            <a:ext cx="341579" cy="340348"/>
            <a:chOff x="-13947000" y="3212800"/>
            <a:chExt cx="353675" cy="352400"/>
          </a:xfrm>
        </p:grpSpPr>
        <p:sp>
          <p:nvSpPr>
            <p:cNvPr id="7570" name="Google Shape;7570;p5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6"/>
          <p:cNvGrpSpPr/>
          <p:nvPr/>
        </p:nvGrpSpPr>
        <p:grpSpPr>
          <a:xfrm>
            <a:off x="1624812" y="3470706"/>
            <a:ext cx="341555" cy="340058"/>
            <a:chOff x="-13946200" y="3647075"/>
            <a:chExt cx="353650" cy="352100"/>
          </a:xfrm>
        </p:grpSpPr>
        <p:sp>
          <p:nvSpPr>
            <p:cNvPr id="7573" name="Google Shape;7573;p5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56"/>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56"/>
          <p:cNvGrpSpPr/>
          <p:nvPr/>
        </p:nvGrpSpPr>
        <p:grpSpPr>
          <a:xfrm>
            <a:off x="3334900" y="3048338"/>
            <a:ext cx="342328" cy="339672"/>
            <a:chOff x="-12163025" y="3214275"/>
            <a:chExt cx="354450" cy="351700"/>
          </a:xfrm>
        </p:grpSpPr>
        <p:sp>
          <p:nvSpPr>
            <p:cNvPr id="7581" name="Google Shape;7581;p5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56"/>
          <p:cNvGrpSpPr/>
          <p:nvPr/>
        </p:nvGrpSpPr>
        <p:grpSpPr>
          <a:xfrm>
            <a:off x="3335649" y="3469958"/>
            <a:ext cx="340831" cy="341555"/>
            <a:chOff x="-12160675" y="3647875"/>
            <a:chExt cx="352900" cy="353650"/>
          </a:xfrm>
        </p:grpSpPr>
        <p:sp>
          <p:nvSpPr>
            <p:cNvPr id="7585" name="Google Shape;7585;p5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56"/>
          <p:cNvGrpSpPr/>
          <p:nvPr/>
        </p:nvGrpSpPr>
        <p:grpSpPr>
          <a:xfrm>
            <a:off x="3769149" y="3889187"/>
            <a:ext cx="340058" cy="341555"/>
            <a:chOff x="-12160675" y="4081850"/>
            <a:chExt cx="352100" cy="353650"/>
          </a:xfrm>
        </p:grpSpPr>
        <p:sp>
          <p:nvSpPr>
            <p:cNvPr id="7593" name="Google Shape;7593;p5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56"/>
          <p:cNvGrpSpPr/>
          <p:nvPr/>
        </p:nvGrpSpPr>
        <p:grpSpPr>
          <a:xfrm>
            <a:off x="5043212" y="3047674"/>
            <a:ext cx="340807" cy="341000"/>
            <a:chOff x="-10391650" y="3180600"/>
            <a:chExt cx="352875" cy="353075"/>
          </a:xfrm>
        </p:grpSpPr>
        <p:sp>
          <p:nvSpPr>
            <p:cNvPr id="7600" name="Google Shape;7600;p5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56"/>
          <p:cNvGrpSpPr/>
          <p:nvPr/>
        </p:nvGrpSpPr>
        <p:grpSpPr>
          <a:xfrm>
            <a:off x="5043586" y="3471081"/>
            <a:ext cx="340058" cy="339310"/>
            <a:chOff x="-10390875" y="3616350"/>
            <a:chExt cx="352100" cy="351325"/>
          </a:xfrm>
        </p:grpSpPr>
        <p:sp>
          <p:nvSpPr>
            <p:cNvPr id="7607" name="Google Shape;7607;p5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56"/>
          <p:cNvGrpSpPr/>
          <p:nvPr/>
        </p:nvGrpSpPr>
        <p:grpSpPr>
          <a:xfrm>
            <a:off x="5496860" y="3889936"/>
            <a:ext cx="299736" cy="340058"/>
            <a:chOff x="-10370400" y="4049550"/>
            <a:chExt cx="310350" cy="352100"/>
          </a:xfrm>
        </p:grpSpPr>
        <p:sp>
          <p:nvSpPr>
            <p:cNvPr id="7611" name="Google Shape;7611;p5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56"/>
          <p:cNvGrpSpPr/>
          <p:nvPr/>
        </p:nvGrpSpPr>
        <p:grpSpPr>
          <a:xfrm>
            <a:off x="6741635" y="3048060"/>
            <a:ext cx="363648" cy="340227"/>
            <a:chOff x="-8674650" y="3210975"/>
            <a:chExt cx="376525" cy="352275"/>
          </a:xfrm>
        </p:grpSpPr>
        <p:sp>
          <p:nvSpPr>
            <p:cNvPr id="7617" name="Google Shape;7617;p5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56"/>
          <p:cNvGrpSpPr/>
          <p:nvPr/>
        </p:nvGrpSpPr>
        <p:grpSpPr>
          <a:xfrm>
            <a:off x="2049202" y="3047384"/>
            <a:ext cx="341579" cy="341579"/>
            <a:chOff x="-13512225" y="3211525"/>
            <a:chExt cx="353675" cy="353675"/>
          </a:xfrm>
        </p:grpSpPr>
        <p:sp>
          <p:nvSpPr>
            <p:cNvPr id="7624" name="Google Shape;7624;p5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56"/>
          <p:cNvGrpSpPr/>
          <p:nvPr/>
        </p:nvGrpSpPr>
        <p:grpSpPr>
          <a:xfrm>
            <a:off x="2049202" y="3470706"/>
            <a:ext cx="341579" cy="340058"/>
            <a:chOff x="-13512225" y="3647075"/>
            <a:chExt cx="353675" cy="352100"/>
          </a:xfrm>
        </p:grpSpPr>
        <p:sp>
          <p:nvSpPr>
            <p:cNvPr id="7630" name="Google Shape;7630;p5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56"/>
          <p:cNvGrpSpPr/>
          <p:nvPr/>
        </p:nvGrpSpPr>
        <p:grpSpPr>
          <a:xfrm>
            <a:off x="2482315" y="3889562"/>
            <a:ext cx="341579" cy="340807"/>
            <a:chOff x="-13512225" y="4080275"/>
            <a:chExt cx="353675" cy="352875"/>
          </a:xfrm>
        </p:grpSpPr>
        <p:sp>
          <p:nvSpPr>
            <p:cNvPr id="7641" name="Google Shape;7641;p5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56"/>
          <p:cNvGrpSpPr/>
          <p:nvPr/>
        </p:nvGrpSpPr>
        <p:grpSpPr>
          <a:xfrm>
            <a:off x="3759290" y="3078966"/>
            <a:ext cx="341555" cy="278416"/>
            <a:chOff x="-11728250" y="3245400"/>
            <a:chExt cx="353650" cy="288275"/>
          </a:xfrm>
        </p:grpSpPr>
        <p:sp>
          <p:nvSpPr>
            <p:cNvPr id="7653" name="Google Shape;7653;p5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8" name="Google Shape;7658;p56"/>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9" name="Google Shape;7659;p56"/>
          <p:cNvGrpSpPr/>
          <p:nvPr/>
        </p:nvGrpSpPr>
        <p:grpSpPr>
          <a:xfrm>
            <a:off x="3758144" y="3469282"/>
            <a:ext cx="343849" cy="342907"/>
            <a:chOff x="-11729050" y="3646475"/>
            <a:chExt cx="356025" cy="355050"/>
          </a:xfrm>
        </p:grpSpPr>
        <p:sp>
          <p:nvSpPr>
            <p:cNvPr id="7660" name="Google Shape;7660;p56"/>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6"/>
          <p:cNvGrpSpPr/>
          <p:nvPr/>
        </p:nvGrpSpPr>
        <p:grpSpPr>
          <a:xfrm>
            <a:off x="4213688" y="3889562"/>
            <a:ext cx="298988" cy="340807"/>
            <a:chOff x="-11703850" y="4081850"/>
            <a:chExt cx="309575" cy="352875"/>
          </a:xfrm>
        </p:grpSpPr>
        <p:sp>
          <p:nvSpPr>
            <p:cNvPr id="7672" name="Google Shape;7672;p5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6"/>
          <p:cNvGrpSpPr/>
          <p:nvPr/>
        </p:nvGrpSpPr>
        <p:grpSpPr>
          <a:xfrm>
            <a:off x="5472110" y="3047770"/>
            <a:ext cx="342328" cy="340807"/>
            <a:chOff x="-9958475" y="3180025"/>
            <a:chExt cx="354450" cy="352875"/>
          </a:xfrm>
        </p:grpSpPr>
        <p:sp>
          <p:nvSpPr>
            <p:cNvPr id="7681" name="Google Shape;7681;p5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56"/>
          <p:cNvGrpSpPr/>
          <p:nvPr/>
        </p:nvGrpSpPr>
        <p:grpSpPr>
          <a:xfrm>
            <a:off x="5481237" y="3470392"/>
            <a:ext cx="324074" cy="340686"/>
            <a:chOff x="-9949025" y="3615575"/>
            <a:chExt cx="335550" cy="352750"/>
          </a:xfrm>
        </p:grpSpPr>
        <p:sp>
          <p:nvSpPr>
            <p:cNvPr id="7685" name="Google Shape;7685;p5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56"/>
          <p:cNvGrpSpPr/>
          <p:nvPr/>
        </p:nvGrpSpPr>
        <p:grpSpPr>
          <a:xfrm>
            <a:off x="5903702" y="3888137"/>
            <a:ext cx="345370" cy="343656"/>
            <a:chOff x="-9961625" y="4048175"/>
            <a:chExt cx="357600" cy="355825"/>
          </a:xfrm>
        </p:grpSpPr>
        <p:sp>
          <p:nvSpPr>
            <p:cNvPr id="7689" name="Google Shape;7689;p5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56"/>
          <p:cNvGrpSpPr/>
          <p:nvPr/>
        </p:nvGrpSpPr>
        <p:grpSpPr>
          <a:xfrm>
            <a:off x="6748480" y="3469451"/>
            <a:ext cx="349958" cy="342569"/>
            <a:chOff x="-8680950" y="3624225"/>
            <a:chExt cx="362350" cy="354700"/>
          </a:xfrm>
        </p:grpSpPr>
        <p:sp>
          <p:nvSpPr>
            <p:cNvPr id="7696" name="Google Shape;7696;p5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56"/>
          <p:cNvGrpSpPr/>
          <p:nvPr/>
        </p:nvGrpSpPr>
        <p:grpSpPr>
          <a:xfrm>
            <a:off x="2501316" y="3047758"/>
            <a:ext cx="300485" cy="340831"/>
            <a:chOff x="-13056975" y="3212300"/>
            <a:chExt cx="311125" cy="352900"/>
          </a:xfrm>
        </p:grpSpPr>
        <p:sp>
          <p:nvSpPr>
            <p:cNvPr id="7703" name="Google Shape;7703;p5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56"/>
          <p:cNvGrpSpPr/>
          <p:nvPr/>
        </p:nvGrpSpPr>
        <p:grpSpPr>
          <a:xfrm>
            <a:off x="2479634" y="3470392"/>
            <a:ext cx="343849" cy="340686"/>
            <a:chOff x="-13077450" y="3647075"/>
            <a:chExt cx="356025" cy="352750"/>
          </a:xfrm>
        </p:grpSpPr>
        <p:sp>
          <p:nvSpPr>
            <p:cNvPr id="7708" name="Google Shape;7708;p5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56"/>
          <p:cNvGrpSpPr/>
          <p:nvPr/>
        </p:nvGrpSpPr>
        <p:grpSpPr>
          <a:xfrm>
            <a:off x="2913508" y="3888801"/>
            <a:ext cx="342328" cy="342328"/>
            <a:chOff x="-13079025" y="4079475"/>
            <a:chExt cx="354450" cy="354450"/>
          </a:xfrm>
        </p:grpSpPr>
        <p:sp>
          <p:nvSpPr>
            <p:cNvPr id="7712" name="Google Shape;7712;p5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56"/>
          <p:cNvGrpSpPr/>
          <p:nvPr/>
        </p:nvGrpSpPr>
        <p:grpSpPr>
          <a:xfrm>
            <a:off x="4190471" y="3048145"/>
            <a:ext cx="341579" cy="340058"/>
            <a:chOff x="-11292700" y="3213875"/>
            <a:chExt cx="353675" cy="352100"/>
          </a:xfrm>
        </p:grpSpPr>
        <p:sp>
          <p:nvSpPr>
            <p:cNvPr id="7717" name="Google Shape;7717;p5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56"/>
          <p:cNvGrpSpPr/>
          <p:nvPr/>
        </p:nvGrpSpPr>
        <p:grpSpPr>
          <a:xfrm>
            <a:off x="4184772" y="3469958"/>
            <a:ext cx="352976" cy="341555"/>
            <a:chOff x="-11299000" y="3647875"/>
            <a:chExt cx="365475" cy="353650"/>
          </a:xfrm>
        </p:grpSpPr>
        <p:sp>
          <p:nvSpPr>
            <p:cNvPr id="7725" name="Google Shape;7725;p5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56"/>
          <p:cNvGrpSpPr/>
          <p:nvPr/>
        </p:nvGrpSpPr>
        <p:grpSpPr>
          <a:xfrm>
            <a:off x="4622823" y="3900210"/>
            <a:ext cx="343100" cy="319511"/>
            <a:chOff x="-11295075" y="4092875"/>
            <a:chExt cx="355250" cy="330825"/>
          </a:xfrm>
        </p:grpSpPr>
        <p:sp>
          <p:nvSpPr>
            <p:cNvPr id="7732" name="Google Shape;7732;p5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56"/>
          <p:cNvGrpSpPr/>
          <p:nvPr/>
        </p:nvGrpSpPr>
        <p:grpSpPr>
          <a:xfrm>
            <a:off x="5916673" y="3047770"/>
            <a:ext cx="299736" cy="340807"/>
            <a:chOff x="-9500075" y="3180800"/>
            <a:chExt cx="310350" cy="352875"/>
          </a:xfrm>
        </p:grpSpPr>
        <p:sp>
          <p:nvSpPr>
            <p:cNvPr id="7738" name="Google Shape;7738;p5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56"/>
          <p:cNvGrpSpPr/>
          <p:nvPr/>
        </p:nvGrpSpPr>
        <p:grpSpPr>
          <a:xfrm>
            <a:off x="5895751" y="3469946"/>
            <a:ext cx="341579" cy="341579"/>
            <a:chOff x="-9523700" y="3614000"/>
            <a:chExt cx="353675" cy="353675"/>
          </a:xfrm>
        </p:grpSpPr>
        <p:sp>
          <p:nvSpPr>
            <p:cNvPr id="7748" name="Google Shape;7748;p5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56"/>
          <p:cNvGrpSpPr/>
          <p:nvPr/>
        </p:nvGrpSpPr>
        <p:grpSpPr>
          <a:xfrm>
            <a:off x="6328865" y="3889936"/>
            <a:ext cx="341579" cy="340058"/>
            <a:chOff x="-9523700" y="4049550"/>
            <a:chExt cx="353675" cy="352100"/>
          </a:xfrm>
        </p:grpSpPr>
        <p:sp>
          <p:nvSpPr>
            <p:cNvPr id="7758" name="Google Shape;7758;p5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56"/>
          <p:cNvGrpSpPr/>
          <p:nvPr/>
        </p:nvGrpSpPr>
        <p:grpSpPr>
          <a:xfrm>
            <a:off x="7181694" y="3491628"/>
            <a:ext cx="342328" cy="298215"/>
            <a:chOff x="-8209150" y="3659675"/>
            <a:chExt cx="354450" cy="308775"/>
          </a:xfrm>
        </p:grpSpPr>
        <p:sp>
          <p:nvSpPr>
            <p:cNvPr id="7766" name="Google Shape;7766;p5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56"/>
          <p:cNvGrpSpPr/>
          <p:nvPr/>
        </p:nvGrpSpPr>
        <p:grpSpPr>
          <a:xfrm>
            <a:off x="2902889" y="3047758"/>
            <a:ext cx="341579" cy="340831"/>
            <a:chOff x="-12643475" y="3212300"/>
            <a:chExt cx="353675" cy="352900"/>
          </a:xfrm>
        </p:grpSpPr>
        <p:sp>
          <p:nvSpPr>
            <p:cNvPr id="7773" name="Google Shape;7773;p5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56"/>
          <p:cNvGrpSpPr/>
          <p:nvPr/>
        </p:nvGrpSpPr>
        <p:grpSpPr>
          <a:xfrm>
            <a:off x="2902889" y="3480920"/>
            <a:ext cx="341579" cy="319632"/>
            <a:chOff x="-12643475" y="3657325"/>
            <a:chExt cx="353675" cy="330950"/>
          </a:xfrm>
        </p:grpSpPr>
        <p:sp>
          <p:nvSpPr>
            <p:cNvPr id="7783" name="Google Shape;7783;p5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56"/>
          <p:cNvGrpSpPr/>
          <p:nvPr/>
        </p:nvGrpSpPr>
        <p:grpSpPr>
          <a:xfrm>
            <a:off x="3336002" y="3890709"/>
            <a:ext cx="341579" cy="338513"/>
            <a:chOff x="-12643475" y="4081850"/>
            <a:chExt cx="353675" cy="350500"/>
          </a:xfrm>
        </p:grpSpPr>
        <p:sp>
          <p:nvSpPr>
            <p:cNvPr id="7790" name="Google Shape;7790;p5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56"/>
          <p:cNvGrpSpPr/>
          <p:nvPr/>
        </p:nvGrpSpPr>
        <p:grpSpPr>
          <a:xfrm>
            <a:off x="4612603" y="3048145"/>
            <a:ext cx="340807" cy="340058"/>
            <a:chOff x="-10857925" y="3213875"/>
            <a:chExt cx="352875" cy="352100"/>
          </a:xfrm>
        </p:grpSpPr>
        <p:sp>
          <p:nvSpPr>
            <p:cNvPr id="7795" name="Google Shape;7795;p5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5" name="Google Shape;7805;p56"/>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6" name="Google Shape;7806;p56"/>
          <p:cNvGrpSpPr/>
          <p:nvPr/>
        </p:nvGrpSpPr>
        <p:grpSpPr>
          <a:xfrm>
            <a:off x="5045330" y="3900210"/>
            <a:ext cx="341579" cy="319511"/>
            <a:chOff x="-10858725" y="4092875"/>
            <a:chExt cx="353675" cy="330825"/>
          </a:xfrm>
        </p:grpSpPr>
        <p:sp>
          <p:nvSpPr>
            <p:cNvPr id="7807" name="Google Shape;7807;p5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56"/>
          <p:cNvGrpSpPr/>
          <p:nvPr/>
        </p:nvGrpSpPr>
        <p:grpSpPr>
          <a:xfrm>
            <a:off x="6321349" y="3048241"/>
            <a:ext cx="341459" cy="339865"/>
            <a:chOff x="-9089725" y="3180200"/>
            <a:chExt cx="353550" cy="351900"/>
          </a:xfrm>
        </p:grpSpPr>
        <p:sp>
          <p:nvSpPr>
            <p:cNvPr id="7814" name="Google Shape;7814;p5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6"/>
          <p:cNvGrpSpPr/>
          <p:nvPr/>
        </p:nvGrpSpPr>
        <p:grpSpPr>
          <a:xfrm>
            <a:off x="6371124" y="3470332"/>
            <a:ext cx="241909" cy="340807"/>
            <a:chOff x="-9039300" y="3614000"/>
            <a:chExt cx="250475" cy="352875"/>
          </a:xfrm>
        </p:grpSpPr>
        <p:sp>
          <p:nvSpPr>
            <p:cNvPr id="7817" name="Google Shape;7817;p5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56"/>
          <p:cNvGrpSpPr/>
          <p:nvPr/>
        </p:nvGrpSpPr>
        <p:grpSpPr>
          <a:xfrm>
            <a:off x="6753430" y="3889936"/>
            <a:ext cx="340058" cy="340058"/>
            <a:chOff x="-9088150" y="4049550"/>
            <a:chExt cx="352100" cy="352100"/>
          </a:xfrm>
        </p:grpSpPr>
        <p:sp>
          <p:nvSpPr>
            <p:cNvPr id="7820" name="Google Shape;7820;p5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6"/>
          <p:cNvGrpSpPr/>
          <p:nvPr/>
        </p:nvGrpSpPr>
        <p:grpSpPr>
          <a:xfrm>
            <a:off x="7201469" y="3048145"/>
            <a:ext cx="302778" cy="340058"/>
            <a:chOff x="-8191825" y="3174500"/>
            <a:chExt cx="313500" cy="352100"/>
          </a:xfrm>
        </p:grpSpPr>
        <p:sp>
          <p:nvSpPr>
            <p:cNvPr id="7827" name="Google Shape;7827;p5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56"/>
          <p:cNvGrpSpPr/>
          <p:nvPr/>
        </p:nvGrpSpPr>
        <p:grpSpPr>
          <a:xfrm>
            <a:off x="6330362" y="2508154"/>
            <a:ext cx="343094" cy="341569"/>
            <a:chOff x="6001575" y="3119050"/>
            <a:chExt cx="315025" cy="313625"/>
          </a:xfrm>
        </p:grpSpPr>
        <p:sp>
          <p:nvSpPr>
            <p:cNvPr id="7831" name="Google Shape;7831;p56"/>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36" name="Shape 7836"/>
        <p:cNvGrpSpPr/>
        <p:nvPr/>
      </p:nvGrpSpPr>
      <p:grpSpPr>
        <a:xfrm>
          <a:off x="0" y="0"/>
          <a:ext cx="0" cy="0"/>
          <a:chOff x="0" y="0"/>
          <a:chExt cx="0" cy="0"/>
        </a:xfrm>
      </p:grpSpPr>
      <p:sp>
        <p:nvSpPr>
          <p:cNvPr id="7837" name="Google Shape;7837;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7838" name="Google Shape;7838;p57"/>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9" name="Google Shape;7839;p57"/>
          <p:cNvGrpSpPr/>
          <p:nvPr/>
        </p:nvGrpSpPr>
        <p:grpSpPr>
          <a:xfrm>
            <a:off x="1297056" y="1996893"/>
            <a:ext cx="306629" cy="302554"/>
            <a:chOff x="-6713450" y="2397900"/>
            <a:chExt cx="295375" cy="291450"/>
          </a:xfrm>
        </p:grpSpPr>
        <p:sp>
          <p:nvSpPr>
            <p:cNvPr id="7840" name="Google Shape;7840;p5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2" name="Google Shape;7842;p57"/>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3" name="Google Shape;7843;p57"/>
          <p:cNvGrpSpPr/>
          <p:nvPr/>
        </p:nvGrpSpPr>
        <p:grpSpPr>
          <a:xfrm>
            <a:off x="3241793" y="1630911"/>
            <a:ext cx="304189" cy="302347"/>
            <a:chOff x="-4932650" y="2046625"/>
            <a:chExt cx="293025" cy="291250"/>
          </a:xfrm>
        </p:grpSpPr>
        <p:sp>
          <p:nvSpPr>
            <p:cNvPr id="7844" name="Google Shape;7844;p5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6" name="Google Shape;7846;p57"/>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7" name="Google Shape;7847;p57"/>
          <p:cNvGrpSpPr/>
          <p:nvPr/>
        </p:nvGrpSpPr>
        <p:grpSpPr>
          <a:xfrm>
            <a:off x="3250372" y="2371167"/>
            <a:ext cx="304189" cy="302554"/>
            <a:chOff x="-4931075" y="2765725"/>
            <a:chExt cx="293025" cy="291450"/>
          </a:xfrm>
        </p:grpSpPr>
        <p:sp>
          <p:nvSpPr>
            <p:cNvPr id="7848" name="Google Shape;7848;p5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57"/>
          <p:cNvGrpSpPr/>
          <p:nvPr/>
        </p:nvGrpSpPr>
        <p:grpSpPr>
          <a:xfrm>
            <a:off x="5195689" y="1648805"/>
            <a:ext cx="302554" cy="266558"/>
            <a:chOff x="-3137650" y="2067900"/>
            <a:chExt cx="291450" cy="256775"/>
          </a:xfrm>
        </p:grpSpPr>
        <p:sp>
          <p:nvSpPr>
            <p:cNvPr id="7851" name="Google Shape;7851;p5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57"/>
          <p:cNvGrpSpPr/>
          <p:nvPr/>
        </p:nvGrpSpPr>
        <p:grpSpPr>
          <a:xfrm>
            <a:off x="5195689" y="1996543"/>
            <a:ext cx="302554" cy="303255"/>
            <a:chOff x="-3137650" y="2408950"/>
            <a:chExt cx="291450" cy="292125"/>
          </a:xfrm>
        </p:grpSpPr>
        <p:sp>
          <p:nvSpPr>
            <p:cNvPr id="7855" name="Google Shape;7855;p5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7"/>
          <p:cNvGrpSpPr/>
          <p:nvPr/>
        </p:nvGrpSpPr>
        <p:grpSpPr>
          <a:xfrm>
            <a:off x="5204268" y="2388750"/>
            <a:ext cx="302554" cy="267389"/>
            <a:chOff x="-3137650" y="2787000"/>
            <a:chExt cx="291450" cy="257575"/>
          </a:xfrm>
        </p:grpSpPr>
        <p:sp>
          <p:nvSpPr>
            <p:cNvPr id="7861" name="Google Shape;7861;p5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9" name="Google Shape;7869;p57"/>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7"/>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2" name="Google Shape;7872;p57"/>
          <p:cNvGrpSpPr/>
          <p:nvPr/>
        </p:nvGrpSpPr>
        <p:grpSpPr>
          <a:xfrm>
            <a:off x="1694212" y="2370764"/>
            <a:ext cx="303359" cy="303359"/>
            <a:chOff x="-6354300" y="2757075"/>
            <a:chExt cx="292225" cy="292225"/>
          </a:xfrm>
        </p:grpSpPr>
        <p:sp>
          <p:nvSpPr>
            <p:cNvPr id="7873" name="Google Shape;7873;p5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57"/>
          <p:cNvGrpSpPr/>
          <p:nvPr/>
        </p:nvGrpSpPr>
        <p:grpSpPr>
          <a:xfrm>
            <a:off x="3631214" y="1629587"/>
            <a:ext cx="304994" cy="304994"/>
            <a:chOff x="-4573475" y="2045850"/>
            <a:chExt cx="293800" cy="293800"/>
          </a:xfrm>
        </p:grpSpPr>
        <p:sp>
          <p:nvSpPr>
            <p:cNvPr id="7878" name="Google Shape;7878;p5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57"/>
          <p:cNvGrpSpPr/>
          <p:nvPr/>
        </p:nvGrpSpPr>
        <p:grpSpPr>
          <a:xfrm>
            <a:off x="3630799" y="1995660"/>
            <a:ext cx="305824" cy="305020"/>
            <a:chOff x="-4570325" y="2405775"/>
            <a:chExt cx="294600" cy="293825"/>
          </a:xfrm>
        </p:grpSpPr>
        <p:sp>
          <p:nvSpPr>
            <p:cNvPr id="7881" name="Google Shape;7881;p5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57"/>
          <p:cNvGrpSpPr/>
          <p:nvPr/>
        </p:nvGrpSpPr>
        <p:grpSpPr>
          <a:xfrm>
            <a:off x="3640195" y="2370362"/>
            <a:ext cx="304189" cy="304163"/>
            <a:chOff x="-4572700" y="2764950"/>
            <a:chExt cx="293025" cy="293000"/>
          </a:xfrm>
        </p:grpSpPr>
        <p:sp>
          <p:nvSpPr>
            <p:cNvPr id="7884" name="Google Shape;7884;p5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57"/>
          <p:cNvGrpSpPr/>
          <p:nvPr/>
        </p:nvGrpSpPr>
        <p:grpSpPr>
          <a:xfrm>
            <a:off x="5587584" y="1630794"/>
            <a:ext cx="298272" cy="302580"/>
            <a:chOff x="-2777700" y="2049775"/>
            <a:chExt cx="287325" cy="291475"/>
          </a:xfrm>
        </p:grpSpPr>
        <p:sp>
          <p:nvSpPr>
            <p:cNvPr id="7890" name="Google Shape;7890;p5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7"/>
          <p:cNvGrpSpPr/>
          <p:nvPr/>
        </p:nvGrpSpPr>
        <p:grpSpPr>
          <a:xfrm>
            <a:off x="5585051" y="1996906"/>
            <a:ext cx="303359" cy="302528"/>
            <a:chOff x="-2571737" y="2403625"/>
            <a:chExt cx="292225" cy="291425"/>
          </a:xfrm>
        </p:grpSpPr>
        <p:sp>
          <p:nvSpPr>
            <p:cNvPr id="7894" name="Google Shape;7894;p5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57"/>
          <p:cNvGrpSpPr/>
          <p:nvPr/>
        </p:nvGrpSpPr>
        <p:grpSpPr>
          <a:xfrm>
            <a:off x="5593630" y="2371582"/>
            <a:ext cx="303359" cy="301724"/>
            <a:chOff x="-2571737" y="2764550"/>
            <a:chExt cx="292225" cy="290650"/>
          </a:xfrm>
        </p:grpSpPr>
        <p:sp>
          <p:nvSpPr>
            <p:cNvPr id="7902" name="Google Shape;7902;p5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57"/>
          <p:cNvGrpSpPr/>
          <p:nvPr/>
        </p:nvGrpSpPr>
        <p:grpSpPr>
          <a:xfrm>
            <a:off x="7145411" y="1995788"/>
            <a:ext cx="303359" cy="304760"/>
            <a:chOff x="-1333975" y="2365850"/>
            <a:chExt cx="292225" cy="293575"/>
          </a:xfrm>
        </p:grpSpPr>
        <p:sp>
          <p:nvSpPr>
            <p:cNvPr id="7906" name="Google Shape;7906;p5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7"/>
          <p:cNvGrpSpPr/>
          <p:nvPr/>
        </p:nvGrpSpPr>
        <p:grpSpPr>
          <a:xfrm>
            <a:off x="2093040" y="2370764"/>
            <a:ext cx="286178" cy="303359"/>
            <a:chOff x="-5995925" y="2757850"/>
            <a:chExt cx="275675" cy="292225"/>
          </a:xfrm>
        </p:grpSpPr>
        <p:sp>
          <p:nvSpPr>
            <p:cNvPr id="7915" name="Google Shape;7915;p5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57"/>
          <p:cNvGrpSpPr/>
          <p:nvPr/>
        </p:nvGrpSpPr>
        <p:grpSpPr>
          <a:xfrm>
            <a:off x="4020181" y="1631209"/>
            <a:ext cx="303385" cy="301750"/>
            <a:chOff x="-4211975" y="2046625"/>
            <a:chExt cx="292250" cy="290675"/>
          </a:xfrm>
        </p:grpSpPr>
        <p:sp>
          <p:nvSpPr>
            <p:cNvPr id="7925" name="Google Shape;7925;p5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57"/>
          <p:cNvGrpSpPr/>
          <p:nvPr/>
        </p:nvGrpSpPr>
        <p:grpSpPr>
          <a:xfrm>
            <a:off x="4056164" y="1995660"/>
            <a:ext cx="231418" cy="305020"/>
            <a:chOff x="-4178875" y="2405775"/>
            <a:chExt cx="222925" cy="293825"/>
          </a:xfrm>
        </p:grpSpPr>
        <p:sp>
          <p:nvSpPr>
            <p:cNvPr id="7928" name="Google Shape;7928;p5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57"/>
          <p:cNvGrpSpPr/>
          <p:nvPr/>
        </p:nvGrpSpPr>
        <p:grpSpPr>
          <a:xfrm>
            <a:off x="4029175" y="2380173"/>
            <a:ext cx="302554" cy="284543"/>
            <a:chOff x="-4211975" y="2783850"/>
            <a:chExt cx="291450" cy="274100"/>
          </a:xfrm>
        </p:grpSpPr>
        <p:sp>
          <p:nvSpPr>
            <p:cNvPr id="7932" name="Google Shape;7932;p5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5" name="Google Shape;7935;p57"/>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6" name="Google Shape;7936;p57"/>
          <p:cNvGrpSpPr/>
          <p:nvPr/>
        </p:nvGrpSpPr>
        <p:grpSpPr>
          <a:xfrm>
            <a:off x="5974033" y="1996893"/>
            <a:ext cx="302554" cy="302554"/>
            <a:chOff x="-2419325" y="2408150"/>
            <a:chExt cx="291450" cy="291450"/>
          </a:xfrm>
        </p:grpSpPr>
        <p:sp>
          <p:nvSpPr>
            <p:cNvPr id="7937" name="Google Shape;7937;p5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4" name="Google Shape;7944;p57"/>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5" name="Google Shape;7945;p57"/>
          <p:cNvGrpSpPr/>
          <p:nvPr/>
        </p:nvGrpSpPr>
        <p:grpSpPr>
          <a:xfrm>
            <a:off x="7154392" y="2370765"/>
            <a:ext cx="302554" cy="303359"/>
            <a:chOff x="-1333200" y="2770450"/>
            <a:chExt cx="291450" cy="292225"/>
          </a:xfrm>
        </p:grpSpPr>
        <p:sp>
          <p:nvSpPr>
            <p:cNvPr id="7946" name="Google Shape;7946;p5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7"/>
          <p:cNvGrpSpPr/>
          <p:nvPr/>
        </p:nvGrpSpPr>
        <p:grpSpPr>
          <a:xfrm>
            <a:off x="2463949" y="1630806"/>
            <a:ext cx="304189" cy="302554"/>
            <a:chOff x="-5635200" y="2037975"/>
            <a:chExt cx="293025" cy="291450"/>
          </a:xfrm>
        </p:grpSpPr>
        <p:sp>
          <p:nvSpPr>
            <p:cNvPr id="7949" name="Google Shape;7949;p5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57"/>
          <p:cNvGrpSpPr/>
          <p:nvPr/>
        </p:nvGrpSpPr>
        <p:grpSpPr>
          <a:xfrm>
            <a:off x="2462716" y="1996893"/>
            <a:ext cx="306655" cy="302554"/>
            <a:chOff x="-5637575" y="2397900"/>
            <a:chExt cx="295400" cy="291450"/>
          </a:xfrm>
        </p:grpSpPr>
        <p:sp>
          <p:nvSpPr>
            <p:cNvPr id="7952" name="Google Shape;7952;p5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57"/>
          <p:cNvGrpSpPr/>
          <p:nvPr/>
        </p:nvGrpSpPr>
        <p:grpSpPr>
          <a:xfrm>
            <a:off x="2472540" y="2370764"/>
            <a:ext cx="304163" cy="303359"/>
            <a:chOff x="-5635975" y="2757075"/>
            <a:chExt cx="293000" cy="292225"/>
          </a:xfrm>
        </p:grpSpPr>
        <p:sp>
          <p:nvSpPr>
            <p:cNvPr id="7957" name="Google Shape;7957;p5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57"/>
          <p:cNvGrpSpPr/>
          <p:nvPr/>
        </p:nvGrpSpPr>
        <p:grpSpPr>
          <a:xfrm>
            <a:off x="4402304" y="1630807"/>
            <a:ext cx="304189" cy="302554"/>
            <a:chOff x="-3854375" y="2046625"/>
            <a:chExt cx="293025" cy="291450"/>
          </a:xfrm>
        </p:grpSpPr>
        <p:sp>
          <p:nvSpPr>
            <p:cNvPr id="7960" name="Google Shape;7960;p5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57"/>
          <p:cNvGrpSpPr/>
          <p:nvPr/>
        </p:nvGrpSpPr>
        <p:grpSpPr>
          <a:xfrm>
            <a:off x="4401486" y="1995673"/>
            <a:ext cx="305824" cy="304994"/>
            <a:chOff x="-3854375" y="2405000"/>
            <a:chExt cx="294600" cy="293800"/>
          </a:xfrm>
        </p:grpSpPr>
        <p:sp>
          <p:nvSpPr>
            <p:cNvPr id="7963" name="Google Shape;7963;p5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57"/>
          <p:cNvGrpSpPr/>
          <p:nvPr/>
        </p:nvGrpSpPr>
        <p:grpSpPr>
          <a:xfrm>
            <a:off x="4411700" y="2370362"/>
            <a:ext cx="302554" cy="304163"/>
            <a:chOff x="-3852025" y="2764950"/>
            <a:chExt cx="291450" cy="293000"/>
          </a:xfrm>
        </p:grpSpPr>
        <p:sp>
          <p:nvSpPr>
            <p:cNvPr id="7966" name="Google Shape;7966;p5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8" name="Google Shape;7968;p57"/>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7"/>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0" name="Google Shape;7970;p57"/>
          <p:cNvGrpSpPr/>
          <p:nvPr/>
        </p:nvGrpSpPr>
        <p:grpSpPr>
          <a:xfrm>
            <a:off x="6375254" y="2370765"/>
            <a:ext cx="302554" cy="303359"/>
            <a:chOff x="-2060175" y="2768875"/>
            <a:chExt cx="291450" cy="292225"/>
          </a:xfrm>
        </p:grpSpPr>
        <p:sp>
          <p:nvSpPr>
            <p:cNvPr id="7971" name="Google Shape;7971;p5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57"/>
          <p:cNvGrpSpPr/>
          <p:nvPr/>
        </p:nvGrpSpPr>
        <p:grpSpPr>
          <a:xfrm>
            <a:off x="7545660" y="1630808"/>
            <a:ext cx="303359" cy="302554"/>
            <a:chOff x="-937025" y="2064750"/>
            <a:chExt cx="292225" cy="291450"/>
          </a:xfrm>
        </p:grpSpPr>
        <p:sp>
          <p:nvSpPr>
            <p:cNvPr id="7974" name="Google Shape;7974;p5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57"/>
          <p:cNvGrpSpPr/>
          <p:nvPr/>
        </p:nvGrpSpPr>
        <p:grpSpPr>
          <a:xfrm>
            <a:off x="2858189" y="1630404"/>
            <a:ext cx="303385" cy="303359"/>
            <a:chOff x="-5276050" y="2037975"/>
            <a:chExt cx="292250" cy="292225"/>
          </a:xfrm>
        </p:grpSpPr>
        <p:sp>
          <p:nvSpPr>
            <p:cNvPr id="7978" name="Google Shape;7978;p5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1" name="Google Shape;7981;p57"/>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3" name="Google Shape;7983;p57"/>
          <p:cNvGrpSpPr/>
          <p:nvPr/>
        </p:nvGrpSpPr>
        <p:grpSpPr>
          <a:xfrm>
            <a:off x="4841790" y="1630807"/>
            <a:ext cx="233053" cy="302554"/>
            <a:chOff x="-3462150" y="2046625"/>
            <a:chExt cx="224500" cy="291450"/>
          </a:xfrm>
        </p:grpSpPr>
        <p:sp>
          <p:nvSpPr>
            <p:cNvPr id="7984" name="Google Shape;7984;p5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57"/>
          <p:cNvGrpSpPr/>
          <p:nvPr/>
        </p:nvGrpSpPr>
        <p:grpSpPr>
          <a:xfrm>
            <a:off x="4824221" y="1996076"/>
            <a:ext cx="268193" cy="304189"/>
            <a:chOff x="-3478675" y="2405775"/>
            <a:chExt cx="258350" cy="293025"/>
          </a:xfrm>
        </p:grpSpPr>
        <p:sp>
          <p:nvSpPr>
            <p:cNvPr id="7992" name="Google Shape;7992;p5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7"/>
          <p:cNvGrpSpPr/>
          <p:nvPr/>
        </p:nvGrpSpPr>
        <p:grpSpPr>
          <a:xfrm>
            <a:off x="4869171" y="2370765"/>
            <a:ext cx="195448" cy="303359"/>
            <a:chOff x="-3443250" y="2765725"/>
            <a:chExt cx="188275" cy="292225"/>
          </a:xfrm>
        </p:grpSpPr>
        <p:sp>
          <p:nvSpPr>
            <p:cNvPr id="7997" name="Google Shape;7997;p5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7"/>
          <p:cNvGrpSpPr/>
          <p:nvPr/>
        </p:nvGrpSpPr>
        <p:grpSpPr>
          <a:xfrm>
            <a:off x="6775572" y="1629989"/>
            <a:ext cx="267389" cy="304189"/>
            <a:chOff x="-1684475" y="2049000"/>
            <a:chExt cx="257575" cy="293025"/>
          </a:xfrm>
        </p:grpSpPr>
        <p:sp>
          <p:nvSpPr>
            <p:cNvPr id="8002" name="Google Shape;8002;p5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6" name="Google Shape;8006;p57"/>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7" name="Google Shape;8007;p57"/>
          <p:cNvGrpSpPr/>
          <p:nvPr/>
        </p:nvGrpSpPr>
        <p:grpSpPr>
          <a:xfrm>
            <a:off x="6766568" y="2370765"/>
            <a:ext cx="302554" cy="303359"/>
            <a:chOff x="-1700225" y="2768875"/>
            <a:chExt cx="291450" cy="292225"/>
          </a:xfrm>
        </p:grpSpPr>
        <p:sp>
          <p:nvSpPr>
            <p:cNvPr id="8008" name="Google Shape;8008;p5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7"/>
          <p:cNvGrpSpPr/>
          <p:nvPr/>
        </p:nvGrpSpPr>
        <p:grpSpPr>
          <a:xfrm>
            <a:off x="7563645" y="1996076"/>
            <a:ext cx="267389" cy="304189"/>
            <a:chOff x="-919700" y="2420750"/>
            <a:chExt cx="257575" cy="293025"/>
          </a:xfrm>
        </p:grpSpPr>
        <p:sp>
          <p:nvSpPr>
            <p:cNvPr id="8015" name="Google Shape;8015;p5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57"/>
          <p:cNvGrpSpPr/>
          <p:nvPr/>
        </p:nvGrpSpPr>
        <p:grpSpPr>
          <a:xfrm>
            <a:off x="1292857" y="3269120"/>
            <a:ext cx="318904" cy="302528"/>
            <a:chOff x="-6696925" y="3272575"/>
            <a:chExt cx="307200" cy="291425"/>
          </a:xfrm>
        </p:grpSpPr>
        <p:sp>
          <p:nvSpPr>
            <p:cNvPr id="8019" name="Google Shape;8019;p5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7"/>
          <p:cNvGrpSpPr/>
          <p:nvPr/>
        </p:nvGrpSpPr>
        <p:grpSpPr>
          <a:xfrm>
            <a:off x="1292844" y="3640695"/>
            <a:ext cx="318930" cy="303359"/>
            <a:chOff x="-6690625" y="3631325"/>
            <a:chExt cx="307225" cy="292225"/>
          </a:xfrm>
        </p:grpSpPr>
        <p:sp>
          <p:nvSpPr>
            <p:cNvPr id="8022" name="Google Shape;8022;p5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7"/>
          <p:cNvGrpSpPr/>
          <p:nvPr/>
        </p:nvGrpSpPr>
        <p:grpSpPr>
          <a:xfrm>
            <a:off x="1308793" y="4038903"/>
            <a:ext cx="304189" cy="302347"/>
            <a:chOff x="-6689825" y="3992050"/>
            <a:chExt cx="293025" cy="291250"/>
          </a:xfrm>
        </p:grpSpPr>
        <p:sp>
          <p:nvSpPr>
            <p:cNvPr id="8028" name="Google Shape;8028;p5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0" name="Google Shape;8040;p57"/>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1" name="Google Shape;8041;p57"/>
          <p:cNvGrpSpPr/>
          <p:nvPr/>
        </p:nvGrpSpPr>
        <p:grpSpPr>
          <a:xfrm>
            <a:off x="3243334" y="3641096"/>
            <a:ext cx="304994" cy="302554"/>
            <a:chOff x="-4837325" y="3612425"/>
            <a:chExt cx="293800" cy="291450"/>
          </a:xfrm>
        </p:grpSpPr>
        <p:sp>
          <p:nvSpPr>
            <p:cNvPr id="8042" name="Google Shape;8042;p5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57"/>
          <p:cNvGrpSpPr/>
          <p:nvPr/>
        </p:nvGrpSpPr>
        <p:grpSpPr>
          <a:xfrm>
            <a:off x="3252729" y="4038799"/>
            <a:ext cx="303359" cy="302554"/>
            <a:chOff x="-4837325" y="3971575"/>
            <a:chExt cx="292225" cy="291450"/>
          </a:xfrm>
        </p:grpSpPr>
        <p:sp>
          <p:nvSpPr>
            <p:cNvPr id="8046" name="Google Shape;8046;p5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7"/>
          <p:cNvGrpSpPr/>
          <p:nvPr/>
        </p:nvGrpSpPr>
        <p:grpSpPr>
          <a:xfrm>
            <a:off x="5193545" y="3287103"/>
            <a:ext cx="310729" cy="266558"/>
            <a:chOff x="-3037625" y="3254850"/>
            <a:chExt cx="299325" cy="256775"/>
          </a:xfrm>
        </p:grpSpPr>
        <p:sp>
          <p:nvSpPr>
            <p:cNvPr id="8053" name="Google Shape;8053;p5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57"/>
          <p:cNvGrpSpPr/>
          <p:nvPr/>
        </p:nvGrpSpPr>
        <p:grpSpPr>
          <a:xfrm>
            <a:off x="5196400" y="3640680"/>
            <a:ext cx="305020" cy="303385"/>
            <a:chOff x="-3031325" y="3597450"/>
            <a:chExt cx="293825" cy="292250"/>
          </a:xfrm>
        </p:grpSpPr>
        <p:sp>
          <p:nvSpPr>
            <p:cNvPr id="8058" name="Google Shape;8058;p5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57"/>
          <p:cNvGrpSpPr/>
          <p:nvPr/>
        </p:nvGrpSpPr>
        <p:grpSpPr>
          <a:xfrm>
            <a:off x="5205393" y="4056380"/>
            <a:ext cx="304189" cy="267389"/>
            <a:chOff x="-3030525" y="3973150"/>
            <a:chExt cx="293025" cy="257575"/>
          </a:xfrm>
        </p:grpSpPr>
        <p:sp>
          <p:nvSpPr>
            <p:cNvPr id="8063" name="Google Shape;8063;p5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7"/>
          <p:cNvGrpSpPr/>
          <p:nvPr/>
        </p:nvGrpSpPr>
        <p:grpSpPr>
          <a:xfrm>
            <a:off x="7146940" y="3313250"/>
            <a:ext cx="304189" cy="214264"/>
            <a:chOff x="-1199300" y="3279250"/>
            <a:chExt cx="293025" cy="206400"/>
          </a:xfrm>
        </p:grpSpPr>
        <p:sp>
          <p:nvSpPr>
            <p:cNvPr id="8066" name="Google Shape;8066;p5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57"/>
          <p:cNvGrpSpPr/>
          <p:nvPr/>
        </p:nvGrpSpPr>
        <p:grpSpPr>
          <a:xfrm>
            <a:off x="1678982" y="3268783"/>
            <a:ext cx="320539" cy="303203"/>
            <a:chOff x="-6338550" y="3272950"/>
            <a:chExt cx="308775" cy="292075"/>
          </a:xfrm>
        </p:grpSpPr>
        <p:sp>
          <p:nvSpPr>
            <p:cNvPr id="8071" name="Google Shape;8071;p5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57"/>
          <p:cNvGrpSpPr/>
          <p:nvPr/>
        </p:nvGrpSpPr>
        <p:grpSpPr>
          <a:xfrm>
            <a:off x="1687157" y="3641097"/>
            <a:ext cx="304189" cy="302554"/>
            <a:chOff x="-6329100" y="3632100"/>
            <a:chExt cx="293025" cy="291450"/>
          </a:xfrm>
        </p:grpSpPr>
        <p:sp>
          <p:nvSpPr>
            <p:cNvPr id="8075" name="Google Shape;8075;p5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7"/>
          <p:cNvGrpSpPr/>
          <p:nvPr/>
        </p:nvGrpSpPr>
        <p:grpSpPr>
          <a:xfrm>
            <a:off x="1696566" y="4038800"/>
            <a:ext cx="302528" cy="302554"/>
            <a:chOff x="-6329875" y="3992050"/>
            <a:chExt cx="291425" cy="291450"/>
          </a:xfrm>
        </p:grpSpPr>
        <p:sp>
          <p:nvSpPr>
            <p:cNvPr id="8079" name="Google Shape;8079;p5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7"/>
          <p:cNvGrpSpPr/>
          <p:nvPr/>
        </p:nvGrpSpPr>
        <p:grpSpPr>
          <a:xfrm>
            <a:off x="3633144" y="3267886"/>
            <a:ext cx="305020" cy="304994"/>
            <a:chOff x="-4478975" y="3251700"/>
            <a:chExt cx="293825" cy="293800"/>
          </a:xfrm>
        </p:grpSpPr>
        <p:sp>
          <p:nvSpPr>
            <p:cNvPr id="8084" name="Google Shape;8084;p5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57"/>
          <p:cNvGrpSpPr/>
          <p:nvPr/>
        </p:nvGrpSpPr>
        <p:grpSpPr>
          <a:xfrm>
            <a:off x="3633144" y="3641096"/>
            <a:ext cx="305020" cy="302554"/>
            <a:chOff x="-4475825" y="3612425"/>
            <a:chExt cx="293825" cy="291450"/>
          </a:xfrm>
        </p:grpSpPr>
        <p:sp>
          <p:nvSpPr>
            <p:cNvPr id="8088" name="Google Shape;8088;p5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57"/>
          <p:cNvGrpSpPr/>
          <p:nvPr/>
        </p:nvGrpSpPr>
        <p:grpSpPr>
          <a:xfrm>
            <a:off x="3639685" y="4038811"/>
            <a:ext cx="309094" cy="302528"/>
            <a:chOff x="-4480550" y="3970800"/>
            <a:chExt cx="297750" cy="291425"/>
          </a:xfrm>
        </p:grpSpPr>
        <p:sp>
          <p:nvSpPr>
            <p:cNvPr id="8092" name="Google Shape;8092;p5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57"/>
          <p:cNvGrpSpPr/>
          <p:nvPr/>
        </p:nvGrpSpPr>
        <p:grpSpPr>
          <a:xfrm>
            <a:off x="5589021" y="3269105"/>
            <a:ext cx="299284" cy="302554"/>
            <a:chOff x="-2668225" y="3239075"/>
            <a:chExt cx="288300" cy="291450"/>
          </a:xfrm>
        </p:grpSpPr>
        <p:sp>
          <p:nvSpPr>
            <p:cNvPr id="8095" name="Google Shape;8095;p5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57"/>
          <p:cNvGrpSpPr/>
          <p:nvPr/>
        </p:nvGrpSpPr>
        <p:grpSpPr>
          <a:xfrm>
            <a:off x="5586970" y="3641095"/>
            <a:ext cx="303385" cy="302554"/>
            <a:chOff x="-2671375" y="3597450"/>
            <a:chExt cx="292250" cy="291450"/>
          </a:xfrm>
        </p:grpSpPr>
        <p:sp>
          <p:nvSpPr>
            <p:cNvPr id="8101" name="Google Shape;8101;p5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57"/>
          <p:cNvGrpSpPr/>
          <p:nvPr/>
        </p:nvGrpSpPr>
        <p:grpSpPr>
          <a:xfrm>
            <a:off x="5594744" y="4037980"/>
            <a:ext cx="304994" cy="304189"/>
            <a:chOff x="-2670575" y="3956600"/>
            <a:chExt cx="293800" cy="293025"/>
          </a:xfrm>
        </p:grpSpPr>
        <p:sp>
          <p:nvSpPr>
            <p:cNvPr id="8104" name="Google Shape;8104;p5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7"/>
          <p:cNvGrpSpPr/>
          <p:nvPr/>
        </p:nvGrpSpPr>
        <p:grpSpPr>
          <a:xfrm>
            <a:off x="7145306" y="3641562"/>
            <a:ext cx="307459" cy="301620"/>
            <a:chOff x="-1183550" y="3586525"/>
            <a:chExt cx="296175" cy="290550"/>
          </a:xfrm>
        </p:grpSpPr>
        <p:sp>
          <p:nvSpPr>
            <p:cNvPr id="8109" name="Google Shape;8109;p5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57"/>
          <p:cNvGrpSpPr/>
          <p:nvPr/>
        </p:nvGrpSpPr>
        <p:grpSpPr>
          <a:xfrm>
            <a:off x="2077310" y="3269523"/>
            <a:ext cx="303385" cy="301724"/>
            <a:chOff x="-5971525" y="3273750"/>
            <a:chExt cx="292250" cy="290650"/>
          </a:xfrm>
        </p:grpSpPr>
        <p:sp>
          <p:nvSpPr>
            <p:cNvPr id="8119" name="Google Shape;8119;p5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57"/>
          <p:cNvGrpSpPr/>
          <p:nvPr/>
        </p:nvGrpSpPr>
        <p:grpSpPr>
          <a:xfrm>
            <a:off x="2073223" y="3640111"/>
            <a:ext cx="311560" cy="304527"/>
            <a:chOff x="-5974675" y="3632100"/>
            <a:chExt cx="300125" cy="293350"/>
          </a:xfrm>
        </p:grpSpPr>
        <p:sp>
          <p:nvSpPr>
            <p:cNvPr id="8122" name="Google Shape;8122;p5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57"/>
          <p:cNvGrpSpPr/>
          <p:nvPr/>
        </p:nvGrpSpPr>
        <p:grpSpPr>
          <a:xfrm>
            <a:off x="2094881" y="4037982"/>
            <a:ext cx="285400" cy="304189"/>
            <a:chOff x="-5971525" y="3990475"/>
            <a:chExt cx="274925" cy="293025"/>
          </a:xfrm>
        </p:grpSpPr>
        <p:sp>
          <p:nvSpPr>
            <p:cNvPr id="8126" name="Google Shape;8126;p5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7"/>
          <p:cNvGrpSpPr/>
          <p:nvPr/>
        </p:nvGrpSpPr>
        <p:grpSpPr>
          <a:xfrm>
            <a:off x="4022136" y="3269521"/>
            <a:ext cx="303359" cy="301724"/>
            <a:chOff x="-4118225" y="3253275"/>
            <a:chExt cx="292225" cy="290650"/>
          </a:xfrm>
        </p:grpSpPr>
        <p:sp>
          <p:nvSpPr>
            <p:cNvPr id="8131" name="Google Shape;8131;p5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7"/>
          <p:cNvGrpSpPr/>
          <p:nvPr/>
        </p:nvGrpSpPr>
        <p:grpSpPr>
          <a:xfrm>
            <a:off x="4058509" y="3640902"/>
            <a:ext cx="230614" cy="302944"/>
            <a:chOff x="-4082800" y="3612425"/>
            <a:chExt cx="222150" cy="291825"/>
          </a:xfrm>
        </p:grpSpPr>
        <p:sp>
          <p:nvSpPr>
            <p:cNvPr id="8134" name="Google Shape;8134;p5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57"/>
          <p:cNvGrpSpPr/>
          <p:nvPr/>
        </p:nvGrpSpPr>
        <p:grpSpPr>
          <a:xfrm>
            <a:off x="4030715" y="4048207"/>
            <a:ext cx="303359" cy="283739"/>
            <a:chOff x="-4118225" y="3990475"/>
            <a:chExt cx="292225" cy="273325"/>
          </a:xfrm>
        </p:grpSpPr>
        <p:sp>
          <p:nvSpPr>
            <p:cNvPr id="8138" name="Google Shape;8138;p5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57"/>
          <p:cNvGrpSpPr/>
          <p:nvPr/>
        </p:nvGrpSpPr>
        <p:grpSpPr>
          <a:xfrm>
            <a:off x="5984968" y="3268288"/>
            <a:ext cx="284569" cy="304189"/>
            <a:chOff x="-2312225" y="3238300"/>
            <a:chExt cx="274125" cy="293025"/>
          </a:xfrm>
        </p:grpSpPr>
        <p:sp>
          <p:nvSpPr>
            <p:cNvPr id="8143" name="Google Shape;8143;p5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57"/>
          <p:cNvGrpSpPr/>
          <p:nvPr/>
        </p:nvGrpSpPr>
        <p:grpSpPr>
          <a:xfrm>
            <a:off x="5975561" y="3603891"/>
            <a:ext cx="303385" cy="376960"/>
            <a:chOff x="-2310650" y="3525775"/>
            <a:chExt cx="292250" cy="363125"/>
          </a:xfrm>
        </p:grpSpPr>
        <p:sp>
          <p:nvSpPr>
            <p:cNvPr id="8146" name="Google Shape;8146;p5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57"/>
          <p:cNvGrpSpPr/>
          <p:nvPr/>
        </p:nvGrpSpPr>
        <p:grpSpPr>
          <a:xfrm>
            <a:off x="5983322" y="4038798"/>
            <a:ext cx="305020" cy="302554"/>
            <a:chOff x="-2310650" y="3958175"/>
            <a:chExt cx="293825" cy="291450"/>
          </a:xfrm>
        </p:grpSpPr>
        <p:sp>
          <p:nvSpPr>
            <p:cNvPr id="8151" name="Google Shape;8151;p5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57"/>
          <p:cNvGrpSpPr/>
          <p:nvPr/>
        </p:nvGrpSpPr>
        <p:grpSpPr>
          <a:xfrm>
            <a:off x="7154715" y="4038798"/>
            <a:ext cx="305798" cy="302554"/>
            <a:chOff x="-1182750" y="3962900"/>
            <a:chExt cx="294575" cy="291450"/>
          </a:xfrm>
        </p:grpSpPr>
        <p:sp>
          <p:nvSpPr>
            <p:cNvPr id="8154" name="Google Shape;8154;p5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57"/>
          <p:cNvGrpSpPr/>
          <p:nvPr/>
        </p:nvGrpSpPr>
        <p:grpSpPr>
          <a:xfrm>
            <a:off x="2465070" y="3269107"/>
            <a:ext cx="305824" cy="302554"/>
            <a:chOff x="-5611575" y="3272950"/>
            <a:chExt cx="294600" cy="291450"/>
          </a:xfrm>
        </p:grpSpPr>
        <p:sp>
          <p:nvSpPr>
            <p:cNvPr id="8162" name="Google Shape;8162;p5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57"/>
          <p:cNvGrpSpPr/>
          <p:nvPr/>
        </p:nvGrpSpPr>
        <p:grpSpPr>
          <a:xfrm>
            <a:off x="2465070" y="3641513"/>
            <a:ext cx="305824" cy="301724"/>
            <a:chOff x="-5613150" y="3632900"/>
            <a:chExt cx="294600" cy="290650"/>
          </a:xfrm>
        </p:grpSpPr>
        <p:sp>
          <p:nvSpPr>
            <p:cNvPr id="8168" name="Google Shape;8168;p5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57"/>
          <p:cNvGrpSpPr/>
          <p:nvPr/>
        </p:nvGrpSpPr>
        <p:grpSpPr>
          <a:xfrm>
            <a:off x="2473648" y="4038397"/>
            <a:ext cx="305824" cy="303359"/>
            <a:chOff x="-5613150" y="3991275"/>
            <a:chExt cx="294600" cy="292225"/>
          </a:xfrm>
        </p:grpSpPr>
        <p:sp>
          <p:nvSpPr>
            <p:cNvPr id="8171" name="Google Shape;8171;p5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7"/>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57"/>
          <p:cNvGrpSpPr/>
          <p:nvPr/>
        </p:nvGrpSpPr>
        <p:grpSpPr>
          <a:xfrm>
            <a:off x="4399665" y="3269262"/>
            <a:ext cx="313350" cy="302243"/>
            <a:chOff x="-3768700" y="3253275"/>
            <a:chExt cx="301850" cy="291150"/>
          </a:xfrm>
        </p:grpSpPr>
        <p:sp>
          <p:nvSpPr>
            <p:cNvPr id="8181" name="Google Shape;8181;p5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7"/>
          <p:cNvGrpSpPr/>
          <p:nvPr/>
        </p:nvGrpSpPr>
        <p:grpSpPr>
          <a:xfrm>
            <a:off x="4402609" y="3649674"/>
            <a:ext cx="307459" cy="285400"/>
            <a:chOff x="-3808700" y="3628950"/>
            <a:chExt cx="296175" cy="274925"/>
          </a:xfrm>
        </p:grpSpPr>
        <p:sp>
          <p:nvSpPr>
            <p:cNvPr id="8185" name="Google Shape;8185;p5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57"/>
          <p:cNvGrpSpPr/>
          <p:nvPr/>
        </p:nvGrpSpPr>
        <p:grpSpPr>
          <a:xfrm>
            <a:off x="4449623" y="4038500"/>
            <a:ext cx="302399" cy="303151"/>
            <a:chOff x="-3771675" y="3971775"/>
            <a:chExt cx="291300" cy="292025"/>
          </a:xfrm>
        </p:grpSpPr>
        <p:sp>
          <p:nvSpPr>
            <p:cNvPr id="8189" name="Google Shape;8189;p5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57"/>
          <p:cNvGrpSpPr/>
          <p:nvPr/>
        </p:nvGrpSpPr>
        <p:grpSpPr>
          <a:xfrm>
            <a:off x="6368398" y="3304751"/>
            <a:ext cx="302995" cy="231263"/>
            <a:chOff x="-1951475" y="3273100"/>
            <a:chExt cx="291875" cy="222775"/>
          </a:xfrm>
        </p:grpSpPr>
        <p:sp>
          <p:nvSpPr>
            <p:cNvPr id="8195" name="Google Shape;8195;p5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57"/>
          <p:cNvGrpSpPr/>
          <p:nvPr/>
        </p:nvGrpSpPr>
        <p:grpSpPr>
          <a:xfrm>
            <a:off x="6366582" y="3641095"/>
            <a:ext cx="306629" cy="302554"/>
            <a:chOff x="-1951475" y="3597450"/>
            <a:chExt cx="295375" cy="291450"/>
          </a:xfrm>
        </p:grpSpPr>
        <p:sp>
          <p:nvSpPr>
            <p:cNvPr id="8199" name="Google Shape;8199;p5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57"/>
          <p:cNvGrpSpPr/>
          <p:nvPr/>
        </p:nvGrpSpPr>
        <p:grpSpPr>
          <a:xfrm>
            <a:off x="6368205" y="4038798"/>
            <a:ext cx="320539" cy="302554"/>
            <a:chOff x="-1960150" y="3956600"/>
            <a:chExt cx="308775" cy="291450"/>
          </a:xfrm>
        </p:grpSpPr>
        <p:sp>
          <p:nvSpPr>
            <p:cNvPr id="8204" name="Google Shape;8204;p5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57"/>
          <p:cNvGrpSpPr/>
          <p:nvPr/>
        </p:nvGrpSpPr>
        <p:grpSpPr>
          <a:xfrm>
            <a:off x="7547604" y="3268702"/>
            <a:ext cx="303359" cy="303359"/>
            <a:chOff x="-804700" y="3226500"/>
            <a:chExt cx="292225" cy="292225"/>
          </a:xfrm>
        </p:grpSpPr>
        <p:sp>
          <p:nvSpPr>
            <p:cNvPr id="8207" name="Google Shape;8207;p5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57"/>
          <p:cNvGrpSpPr/>
          <p:nvPr/>
        </p:nvGrpSpPr>
        <p:grpSpPr>
          <a:xfrm>
            <a:off x="2860141" y="3268692"/>
            <a:ext cx="303359" cy="303385"/>
            <a:chOff x="-5251625" y="3272950"/>
            <a:chExt cx="292225" cy="292250"/>
          </a:xfrm>
        </p:grpSpPr>
        <p:sp>
          <p:nvSpPr>
            <p:cNvPr id="8215" name="Google Shape;8215;p5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57"/>
          <p:cNvGrpSpPr/>
          <p:nvPr/>
        </p:nvGrpSpPr>
        <p:grpSpPr>
          <a:xfrm>
            <a:off x="2857689" y="3640488"/>
            <a:ext cx="308264" cy="303774"/>
            <a:chOff x="-5254775" y="3631325"/>
            <a:chExt cx="296950" cy="292625"/>
          </a:xfrm>
        </p:grpSpPr>
        <p:sp>
          <p:nvSpPr>
            <p:cNvPr id="8219" name="Google Shape;8219;p5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57"/>
          <p:cNvGrpSpPr/>
          <p:nvPr/>
        </p:nvGrpSpPr>
        <p:grpSpPr>
          <a:xfrm>
            <a:off x="2869122" y="4038397"/>
            <a:ext cx="302554" cy="303359"/>
            <a:chOff x="-5251625" y="3991275"/>
            <a:chExt cx="291450" cy="292225"/>
          </a:xfrm>
        </p:grpSpPr>
        <p:sp>
          <p:nvSpPr>
            <p:cNvPr id="8227" name="Google Shape;8227;p5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7"/>
          <p:cNvGrpSpPr/>
          <p:nvPr/>
        </p:nvGrpSpPr>
        <p:grpSpPr>
          <a:xfrm>
            <a:off x="4844953" y="3269119"/>
            <a:ext cx="230614" cy="302528"/>
            <a:chOff x="-3365275" y="3253275"/>
            <a:chExt cx="222150" cy="291425"/>
          </a:xfrm>
        </p:grpSpPr>
        <p:sp>
          <p:nvSpPr>
            <p:cNvPr id="8233" name="Google Shape;8233;p5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57"/>
          <p:cNvGrpSpPr/>
          <p:nvPr/>
        </p:nvGrpSpPr>
        <p:grpSpPr>
          <a:xfrm>
            <a:off x="4826163" y="3640279"/>
            <a:ext cx="268193" cy="304189"/>
            <a:chOff x="-3383375" y="3611625"/>
            <a:chExt cx="258350" cy="293025"/>
          </a:xfrm>
        </p:grpSpPr>
        <p:sp>
          <p:nvSpPr>
            <p:cNvPr id="8236" name="Google Shape;8236;p5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57"/>
          <p:cNvGrpSpPr/>
          <p:nvPr/>
        </p:nvGrpSpPr>
        <p:grpSpPr>
          <a:xfrm>
            <a:off x="4871114" y="4038799"/>
            <a:ext cx="195448" cy="302554"/>
            <a:chOff x="-3347950" y="3971575"/>
            <a:chExt cx="188275" cy="291450"/>
          </a:xfrm>
        </p:grpSpPr>
        <p:sp>
          <p:nvSpPr>
            <p:cNvPr id="8239" name="Google Shape;8239;p5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57"/>
          <p:cNvGrpSpPr/>
          <p:nvPr/>
        </p:nvGrpSpPr>
        <p:grpSpPr>
          <a:xfrm>
            <a:off x="6777113" y="3268288"/>
            <a:ext cx="268193" cy="304189"/>
            <a:chOff x="-1575775" y="3238300"/>
            <a:chExt cx="258350" cy="293025"/>
          </a:xfrm>
        </p:grpSpPr>
        <p:sp>
          <p:nvSpPr>
            <p:cNvPr id="8243" name="Google Shape;8243;p57"/>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57"/>
          <p:cNvGrpSpPr/>
          <p:nvPr/>
        </p:nvGrpSpPr>
        <p:grpSpPr>
          <a:xfrm>
            <a:off x="6758700" y="3639474"/>
            <a:ext cx="305020" cy="305798"/>
            <a:chOff x="-1591550" y="3597475"/>
            <a:chExt cx="293825" cy="294575"/>
          </a:xfrm>
        </p:grpSpPr>
        <p:sp>
          <p:nvSpPr>
            <p:cNvPr id="8249" name="Google Shape;8249;p5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57"/>
          <p:cNvGrpSpPr/>
          <p:nvPr/>
        </p:nvGrpSpPr>
        <p:grpSpPr>
          <a:xfrm>
            <a:off x="6767694" y="4046155"/>
            <a:ext cx="304189" cy="287839"/>
            <a:chOff x="-1592325" y="3957400"/>
            <a:chExt cx="293025" cy="277275"/>
          </a:xfrm>
        </p:grpSpPr>
        <p:sp>
          <p:nvSpPr>
            <p:cNvPr id="8253" name="Google Shape;8253;p5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57"/>
          <p:cNvGrpSpPr/>
          <p:nvPr/>
        </p:nvGrpSpPr>
        <p:grpSpPr>
          <a:xfrm>
            <a:off x="7566005" y="3640694"/>
            <a:ext cx="266558" cy="303359"/>
            <a:chOff x="-778700" y="3612425"/>
            <a:chExt cx="256775" cy="292225"/>
          </a:xfrm>
        </p:grpSpPr>
        <p:sp>
          <p:nvSpPr>
            <p:cNvPr id="8258" name="Google Shape;8258;p5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7"/>
          <p:cNvGrpSpPr/>
          <p:nvPr/>
        </p:nvGrpSpPr>
        <p:grpSpPr>
          <a:xfrm>
            <a:off x="2080850" y="1641166"/>
            <a:ext cx="294442" cy="295215"/>
            <a:chOff x="6679825" y="2693700"/>
            <a:chExt cx="257875" cy="258575"/>
          </a:xfrm>
        </p:grpSpPr>
        <p:sp>
          <p:nvSpPr>
            <p:cNvPr id="8265" name="Google Shape;8265;p5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57"/>
          <p:cNvGrpSpPr/>
          <p:nvPr/>
        </p:nvGrpSpPr>
        <p:grpSpPr>
          <a:xfrm>
            <a:off x="2073922" y="1998089"/>
            <a:ext cx="302373" cy="300011"/>
            <a:chOff x="6790450" y="3119050"/>
            <a:chExt cx="262750" cy="260675"/>
          </a:xfrm>
        </p:grpSpPr>
        <p:sp>
          <p:nvSpPr>
            <p:cNvPr id="8268" name="Google Shape;8268;p5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57"/>
          <p:cNvGrpSpPr/>
          <p:nvPr/>
        </p:nvGrpSpPr>
        <p:grpSpPr>
          <a:xfrm>
            <a:off x="6586617" y="4433638"/>
            <a:ext cx="245642" cy="279461"/>
            <a:chOff x="7728464" y="1561258"/>
            <a:chExt cx="349719" cy="397866"/>
          </a:xfrm>
        </p:grpSpPr>
        <p:sp>
          <p:nvSpPr>
            <p:cNvPr id="8271" name="Google Shape;8271;p5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57"/>
          <p:cNvGrpSpPr/>
          <p:nvPr/>
        </p:nvGrpSpPr>
        <p:grpSpPr>
          <a:xfrm>
            <a:off x="5089224" y="4433638"/>
            <a:ext cx="279490" cy="279461"/>
            <a:chOff x="5611350" y="1561258"/>
            <a:chExt cx="397907" cy="397866"/>
          </a:xfrm>
        </p:grpSpPr>
        <p:sp>
          <p:nvSpPr>
            <p:cNvPr id="8274" name="Google Shape;8274;p5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57"/>
          <p:cNvGrpSpPr/>
          <p:nvPr/>
        </p:nvGrpSpPr>
        <p:grpSpPr>
          <a:xfrm>
            <a:off x="5463592" y="4503759"/>
            <a:ext cx="279439" cy="139217"/>
            <a:chOff x="6140660" y="1661097"/>
            <a:chExt cx="397835" cy="198202"/>
          </a:xfrm>
        </p:grpSpPr>
        <p:sp>
          <p:nvSpPr>
            <p:cNvPr id="8279" name="Google Shape;8279;p5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57"/>
          <p:cNvGrpSpPr/>
          <p:nvPr/>
        </p:nvGrpSpPr>
        <p:grpSpPr>
          <a:xfrm>
            <a:off x="5837909" y="4433638"/>
            <a:ext cx="279490" cy="279461"/>
            <a:chOff x="6669907" y="1561258"/>
            <a:chExt cx="397907" cy="397866"/>
          </a:xfrm>
        </p:grpSpPr>
        <p:sp>
          <p:nvSpPr>
            <p:cNvPr id="8284" name="Google Shape;8284;p5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57"/>
          <p:cNvGrpSpPr/>
          <p:nvPr/>
        </p:nvGrpSpPr>
        <p:grpSpPr>
          <a:xfrm>
            <a:off x="6212278" y="4433638"/>
            <a:ext cx="279461" cy="279461"/>
            <a:chOff x="7199196" y="1561258"/>
            <a:chExt cx="397866" cy="397866"/>
          </a:xfrm>
        </p:grpSpPr>
        <p:sp>
          <p:nvSpPr>
            <p:cNvPr id="8290" name="Google Shape;8290;p5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57"/>
          <p:cNvGrpSpPr/>
          <p:nvPr/>
        </p:nvGrpSpPr>
        <p:grpSpPr>
          <a:xfrm>
            <a:off x="3592380" y="4475116"/>
            <a:ext cx="279490" cy="196505"/>
            <a:chOff x="3386036" y="1746339"/>
            <a:chExt cx="397907" cy="279762"/>
          </a:xfrm>
        </p:grpSpPr>
        <p:sp>
          <p:nvSpPr>
            <p:cNvPr id="8294" name="Google Shape;8294;p5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57"/>
          <p:cNvGrpSpPr/>
          <p:nvPr/>
        </p:nvGrpSpPr>
        <p:grpSpPr>
          <a:xfrm>
            <a:off x="4340487" y="4433623"/>
            <a:ext cx="279490" cy="279490"/>
            <a:chOff x="4417380" y="1687279"/>
            <a:chExt cx="397907" cy="397907"/>
          </a:xfrm>
        </p:grpSpPr>
        <p:sp>
          <p:nvSpPr>
            <p:cNvPr id="8297" name="Google Shape;8297;p5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57"/>
          <p:cNvGrpSpPr/>
          <p:nvPr/>
        </p:nvGrpSpPr>
        <p:grpSpPr>
          <a:xfrm>
            <a:off x="3218027" y="4433630"/>
            <a:ext cx="279476" cy="279476"/>
            <a:chOff x="2869999" y="1687279"/>
            <a:chExt cx="397887" cy="397887"/>
          </a:xfrm>
        </p:grpSpPr>
        <p:sp>
          <p:nvSpPr>
            <p:cNvPr id="8300" name="Google Shape;8300;p5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57"/>
          <p:cNvGrpSpPr/>
          <p:nvPr/>
        </p:nvGrpSpPr>
        <p:grpSpPr>
          <a:xfrm>
            <a:off x="3966749" y="4433894"/>
            <a:ext cx="278860" cy="278948"/>
            <a:chOff x="3902887" y="1687655"/>
            <a:chExt cx="397010" cy="397135"/>
          </a:xfrm>
        </p:grpSpPr>
        <p:sp>
          <p:nvSpPr>
            <p:cNvPr id="8303" name="Google Shape;8303;p5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57"/>
          <p:cNvGrpSpPr/>
          <p:nvPr/>
        </p:nvGrpSpPr>
        <p:grpSpPr>
          <a:xfrm>
            <a:off x="4714855" y="4433623"/>
            <a:ext cx="279490" cy="279490"/>
            <a:chOff x="4933458" y="1687279"/>
            <a:chExt cx="397907" cy="397907"/>
          </a:xfrm>
        </p:grpSpPr>
        <p:sp>
          <p:nvSpPr>
            <p:cNvPr id="8306" name="Google Shape;8306;p5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57"/>
          <p:cNvGrpSpPr/>
          <p:nvPr/>
        </p:nvGrpSpPr>
        <p:grpSpPr>
          <a:xfrm>
            <a:off x="2094200" y="4433630"/>
            <a:ext cx="279476" cy="279476"/>
            <a:chOff x="1379798" y="1723250"/>
            <a:chExt cx="397887" cy="397887"/>
          </a:xfrm>
        </p:grpSpPr>
        <p:sp>
          <p:nvSpPr>
            <p:cNvPr id="8309" name="Google Shape;8309;p5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57"/>
          <p:cNvGrpSpPr/>
          <p:nvPr/>
        </p:nvGrpSpPr>
        <p:grpSpPr>
          <a:xfrm>
            <a:off x="1345493" y="4433630"/>
            <a:ext cx="279490" cy="279476"/>
            <a:chOff x="266768" y="1721375"/>
            <a:chExt cx="397907" cy="397887"/>
          </a:xfrm>
        </p:grpSpPr>
        <p:sp>
          <p:nvSpPr>
            <p:cNvPr id="8314" name="Google Shape;8314;p5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57"/>
          <p:cNvGrpSpPr/>
          <p:nvPr/>
        </p:nvGrpSpPr>
        <p:grpSpPr>
          <a:xfrm>
            <a:off x="1719861" y="4433630"/>
            <a:ext cx="279461" cy="279476"/>
            <a:chOff x="864491" y="1723250"/>
            <a:chExt cx="397866" cy="397887"/>
          </a:xfrm>
        </p:grpSpPr>
        <p:sp>
          <p:nvSpPr>
            <p:cNvPr id="8317" name="Google Shape;8317;p5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0" name="Google Shape;8320;p57"/>
          <p:cNvSpPr/>
          <p:nvPr/>
        </p:nvSpPr>
        <p:spPr>
          <a:xfrm>
            <a:off x="2468554" y="4459049"/>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1" name="Google Shape;8321;p57"/>
          <p:cNvGrpSpPr/>
          <p:nvPr/>
        </p:nvGrpSpPr>
        <p:grpSpPr>
          <a:xfrm>
            <a:off x="2843761" y="4433909"/>
            <a:ext cx="279388" cy="278918"/>
            <a:chOff x="2408992" y="1722875"/>
            <a:chExt cx="397761" cy="397093"/>
          </a:xfrm>
        </p:grpSpPr>
        <p:sp>
          <p:nvSpPr>
            <p:cNvPr id="8322" name="Google Shape;8322;p5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57"/>
          <p:cNvGrpSpPr/>
          <p:nvPr/>
        </p:nvGrpSpPr>
        <p:grpSpPr>
          <a:xfrm>
            <a:off x="6576454" y="2738015"/>
            <a:ext cx="257472" cy="292918"/>
            <a:chOff x="7660859" y="2571753"/>
            <a:chExt cx="366561" cy="417024"/>
          </a:xfrm>
        </p:grpSpPr>
        <p:sp>
          <p:nvSpPr>
            <p:cNvPr id="8325" name="Google Shape;8325;p5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57"/>
          <p:cNvGrpSpPr/>
          <p:nvPr/>
        </p:nvGrpSpPr>
        <p:grpSpPr>
          <a:xfrm>
            <a:off x="5079333" y="2738015"/>
            <a:ext cx="292918" cy="292918"/>
            <a:chOff x="5566722" y="2571753"/>
            <a:chExt cx="417024" cy="417024"/>
          </a:xfrm>
        </p:grpSpPr>
        <p:sp>
          <p:nvSpPr>
            <p:cNvPr id="8329" name="Google Shape;8329;p5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57"/>
          <p:cNvGrpSpPr/>
          <p:nvPr/>
        </p:nvGrpSpPr>
        <p:grpSpPr>
          <a:xfrm>
            <a:off x="5453615" y="2811538"/>
            <a:ext cx="292910" cy="145873"/>
            <a:chOff x="6090251" y="2676413"/>
            <a:chExt cx="417014" cy="207677"/>
          </a:xfrm>
        </p:grpSpPr>
        <p:sp>
          <p:nvSpPr>
            <p:cNvPr id="8332" name="Google Shape;8332;p5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57"/>
          <p:cNvGrpSpPr/>
          <p:nvPr/>
        </p:nvGrpSpPr>
        <p:grpSpPr>
          <a:xfrm>
            <a:off x="6202172" y="2738015"/>
            <a:ext cx="292918" cy="292918"/>
            <a:chOff x="7137330" y="2571753"/>
            <a:chExt cx="417024" cy="417024"/>
          </a:xfrm>
        </p:grpSpPr>
        <p:sp>
          <p:nvSpPr>
            <p:cNvPr id="8337" name="Google Shape;8337;p5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57"/>
          <p:cNvGrpSpPr/>
          <p:nvPr/>
        </p:nvGrpSpPr>
        <p:grpSpPr>
          <a:xfrm>
            <a:off x="5827890" y="2738015"/>
            <a:ext cx="292918" cy="292918"/>
            <a:chOff x="6613801" y="2571753"/>
            <a:chExt cx="417024" cy="417024"/>
          </a:xfrm>
        </p:grpSpPr>
        <p:sp>
          <p:nvSpPr>
            <p:cNvPr id="8341" name="Google Shape;8341;p5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57"/>
          <p:cNvGrpSpPr/>
          <p:nvPr/>
        </p:nvGrpSpPr>
        <p:grpSpPr>
          <a:xfrm>
            <a:off x="3207894" y="2738008"/>
            <a:ext cx="292933" cy="292933"/>
            <a:chOff x="2964567" y="2571753"/>
            <a:chExt cx="417045" cy="417045"/>
          </a:xfrm>
        </p:grpSpPr>
        <p:sp>
          <p:nvSpPr>
            <p:cNvPr id="8347" name="Google Shape;8347;p5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57"/>
          <p:cNvGrpSpPr/>
          <p:nvPr/>
        </p:nvGrpSpPr>
        <p:grpSpPr>
          <a:xfrm>
            <a:off x="3582191" y="2781487"/>
            <a:ext cx="292918" cy="205975"/>
            <a:chOff x="3476576" y="2633631"/>
            <a:chExt cx="417024" cy="293244"/>
          </a:xfrm>
        </p:grpSpPr>
        <p:sp>
          <p:nvSpPr>
            <p:cNvPr id="8350" name="Google Shape;8350;p5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57"/>
          <p:cNvGrpSpPr/>
          <p:nvPr/>
        </p:nvGrpSpPr>
        <p:grpSpPr>
          <a:xfrm>
            <a:off x="3956473" y="2738067"/>
            <a:ext cx="292933" cy="292815"/>
            <a:chOff x="3988564" y="2571836"/>
            <a:chExt cx="417045" cy="416878"/>
          </a:xfrm>
        </p:grpSpPr>
        <p:sp>
          <p:nvSpPr>
            <p:cNvPr id="8353" name="Google Shape;8353;p5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57"/>
          <p:cNvGrpSpPr/>
          <p:nvPr/>
        </p:nvGrpSpPr>
        <p:grpSpPr>
          <a:xfrm>
            <a:off x="4330770" y="2738015"/>
            <a:ext cx="292918" cy="292918"/>
            <a:chOff x="4500573" y="2571753"/>
            <a:chExt cx="417024" cy="417024"/>
          </a:xfrm>
        </p:grpSpPr>
        <p:sp>
          <p:nvSpPr>
            <p:cNvPr id="8356" name="Google Shape;8356;p5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57"/>
          <p:cNvGrpSpPr/>
          <p:nvPr/>
        </p:nvGrpSpPr>
        <p:grpSpPr>
          <a:xfrm>
            <a:off x="4705052" y="2738015"/>
            <a:ext cx="292918" cy="292918"/>
            <a:chOff x="5012603" y="2571753"/>
            <a:chExt cx="417024" cy="417024"/>
          </a:xfrm>
        </p:grpSpPr>
        <p:sp>
          <p:nvSpPr>
            <p:cNvPr id="8359" name="Google Shape;8359;p5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1" name="Google Shape;8361;p57"/>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2" name="Google Shape;8362;p57"/>
          <p:cNvGrpSpPr/>
          <p:nvPr/>
        </p:nvGrpSpPr>
        <p:grpSpPr>
          <a:xfrm>
            <a:off x="1708832" y="2738015"/>
            <a:ext cx="292947" cy="292918"/>
            <a:chOff x="812101" y="2571761"/>
            <a:chExt cx="417066" cy="417024"/>
          </a:xfrm>
        </p:grpSpPr>
        <p:sp>
          <p:nvSpPr>
            <p:cNvPr id="8363" name="Google Shape;8363;p5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7"/>
          <p:cNvGrpSpPr/>
          <p:nvPr/>
        </p:nvGrpSpPr>
        <p:grpSpPr>
          <a:xfrm>
            <a:off x="2083144" y="2738015"/>
            <a:ext cx="292918" cy="292918"/>
            <a:chOff x="1323129" y="2571761"/>
            <a:chExt cx="417024" cy="417024"/>
          </a:xfrm>
        </p:grpSpPr>
        <p:sp>
          <p:nvSpPr>
            <p:cNvPr id="8368" name="Google Shape;8368;p5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2" name="Google Shape;8372;p57"/>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3" name="Google Shape;8373;p57"/>
          <p:cNvGrpSpPr/>
          <p:nvPr/>
        </p:nvGrpSpPr>
        <p:grpSpPr>
          <a:xfrm>
            <a:off x="2833159" y="2738008"/>
            <a:ext cx="293372" cy="292933"/>
            <a:chOff x="2344476" y="2571761"/>
            <a:chExt cx="417671" cy="417045"/>
          </a:xfrm>
        </p:grpSpPr>
        <p:sp>
          <p:nvSpPr>
            <p:cNvPr id="8374" name="Google Shape;8374;p5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57"/>
          <p:cNvGrpSpPr/>
          <p:nvPr/>
        </p:nvGrpSpPr>
        <p:grpSpPr>
          <a:xfrm>
            <a:off x="6927137" y="4431759"/>
            <a:ext cx="283218" cy="283218"/>
            <a:chOff x="1190625" y="238125"/>
            <a:chExt cx="5235075" cy="5235075"/>
          </a:xfrm>
        </p:grpSpPr>
        <p:sp>
          <p:nvSpPr>
            <p:cNvPr id="8377" name="Google Shape;8377;p5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82" name="Shape 8382"/>
        <p:cNvGrpSpPr/>
        <p:nvPr/>
      </p:nvGrpSpPr>
      <p:grpSpPr>
        <a:xfrm>
          <a:off x="0" y="0"/>
          <a:ext cx="0" cy="0"/>
          <a:chOff x="0" y="0"/>
          <a:chExt cx="0" cy="0"/>
        </a:xfrm>
      </p:grpSpPr>
      <p:sp>
        <p:nvSpPr>
          <p:cNvPr id="8383" name="Google Shape;8383;p58"/>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384" name="Google Shape;8384;p58"/>
          <p:cNvGrpSpPr/>
          <p:nvPr/>
        </p:nvGrpSpPr>
        <p:grpSpPr>
          <a:xfrm>
            <a:off x="1049401" y="1688535"/>
            <a:ext cx="334346" cy="329068"/>
            <a:chOff x="683125" y="1955275"/>
            <a:chExt cx="299325" cy="294600"/>
          </a:xfrm>
        </p:grpSpPr>
        <p:sp>
          <p:nvSpPr>
            <p:cNvPr id="8385" name="Google Shape;8385;p58"/>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58"/>
          <p:cNvGrpSpPr/>
          <p:nvPr/>
        </p:nvGrpSpPr>
        <p:grpSpPr>
          <a:xfrm>
            <a:off x="1050281" y="2079583"/>
            <a:ext cx="332587" cy="330855"/>
            <a:chOff x="685475" y="2318350"/>
            <a:chExt cx="297750" cy="296200"/>
          </a:xfrm>
        </p:grpSpPr>
        <p:sp>
          <p:nvSpPr>
            <p:cNvPr id="8390" name="Google Shape;8390;p58"/>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3" name="Google Shape;8393;p58"/>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4" name="Google Shape;8394;p58"/>
          <p:cNvGrpSpPr/>
          <p:nvPr/>
        </p:nvGrpSpPr>
        <p:grpSpPr>
          <a:xfrm>
            <a:off x="3159658" y="1688312"/>
            <a:ext cx="293017" cy="329515"/>
            <a:chOff x="2523000" y="1954875"/>
            <a:chExt cx="262325" cy="295000"/>
          </a:xfrm>
        </p:grpSpPr>
        <p:sp>
          <p:nvSpPr>
            <p:cNvPr id="8395" name="Google Shape;8395;p5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58"/>
          <p:cNvGrpSpPr/>
          <p:nvPr/>
        </p:nvGrpSpPr>
        <p:grpSpPr>
          <a:xfrm>
            <a:off x="3139873" y="2080030"/>
            <a:ext cx="332587" cy="329962"/>
            <a:chOff x="2508825" y="2318350"/>
            <a:chExt cx="297750" cy="295400"/>
          </a:xfrm>
        </p:grpSpPr>
        <p:sp>
          <p:nvSpPr>
            <p:cNvPr id="8398" name="Google Shape;8398;p58"/>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0" name="Google Shape;8400;p58"/>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1" name="Google Shape;8401;p58"/>
          <p:cNvGrpSpPr/>
          <p:nvPr/>
        </p:nvGrpSpPr>
        <p:grpSpPr>
          <a:xfrm>
            <a:off x="5245510" y="1688103"/>
            <a:ext cx="329068" cy="329934"/>
            <a:chOff x="4321150" y="1946600"/>
            <a:chExt cx="294600" cy="295375"/>
          </a:xfrm>
        </p:grpSpPr>
        <p:sp>
          <p:nvSpPr>
            <p:cNvPr id="8402" name="Google Shape;8402;p58"/>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5" name="Google Shape;8405;p58"/>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8"/>
          <p:cNvGrpSpPr/>
          <p:nvPr/>
        </p:nvGrpSpPr>
        <p:grpSpPr>
          <a:xfrm>
            <a:off x="1470025" y="2080030"/>
            <a:ext cx="333452" cy="329962"/>
            <a:chOff x="1049375" y="2318350"/>
            <a:chExt cx="298525" cy="295400"/>
          </a:xfrm>
        </p:grpSpPr>
        <p:sp>
          <p:nvSpPr>
            <p:cNvPr id="8410" name="Google Shape;8410;p58"/>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58"/>
          <p:cNvGrpSpPr/>
          <p:nvPr/>
        </p:nvGrpSpPr>
        <p:grpSpPr>
          <a:xfrm>
            <a:off x="1470472" y="2504099"/>
            <a:ext cx="332559" cy="332559"/>
            <a:chOff x="1049375" y="2680675"/>
            <a:chExt cx="297725" cy="297725"/>
          </a:xfrm>
        </p:grpSpPr>
        <p:sp>
          <p:nvSpPr>
            <p:cNvPr id="8415" name="Google Shape;8415;p5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58"/>
          <p:cNvGrpSpPr/>
          <p:nvPr/>
        </p:nvGrpSpPr>
        <p:grpSpPr>
          <a:xfrm>
            <a:off x="3565926" y="1688089"/>
            <a:ext cx="329934" cy="329962"/>
            <a:chOff x="2872725" y="1954475"/>
            <a:chExt cx="295375" cy="295400"/>
          </a:xfrm>
        </p:grpSpPr>
        <p:sp>
          <p:nvSpPr>
            <p:cNvPr id="8418" name="Google Shape;8418;p58"/>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58"/>
          <p:cNvGrpSpPr/>
          <p:nvPr/>
        </p:nvGrpSpPr>
        <p:grpSpPr>
          <a:xfrm>
            <a:off x="3586158" y="2079150"/>
            <a:ext cx="289471" cy="331721"/>
            <a:chOff x="2890050" y="2318350"/>
            <a:chExt cx="259150" cy="296975"/>
          </a:xfrm>
        </p:grpSpPr>
        <p:sp>
          <p:nvSpPr>
            <p:cNvPr id="8422" name="Google Shape;8422;p58"/>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4" name="Google Shape;8424;p58"/>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5" name="Google Shape;8425;p58"/>
          <p:cNvGrpSpPr/>
          <p:nvPr/>
        </p:nvGrpSpPr>
        <p:grpSpPr>
          <a:xfrm>
            <a:off x="5662394" y="1688549"/>
            <a:ext cx="329040" cy="329040"/>
            <a:chOff x="4685050" y="1945825"/>
            <a:chExt cx="294575" cy="294575"/>
          </a:xfrm>
        </p:grpSpPr>
        <p:sp>
          <p:nvSpPr>
            <p:cNvPr id="8426" name="Google Shape;8426;p58"/>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1" name="Google Shape;8431;p58"/>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3" name="Google Shape;8433;p58"/>
          <p:cNvGrpSpPr/>
          <p:nvPr/>
        </p:nvGrpSpPr>
        <p:grpSpPr>
          <a:xfrm>
            <a:off x="7338295" y="2080477"/>
            <a:ext cx="329934" cy="329068"/>
            <a:chOff x="6131900" y="2301825"/>
            <a:chExt cx="295375" cy="294600"/>
          </a:xfrm>
        </p:grpSpPr>
        <p:sp>
          <p:nvSpPr>
            <p:cNvPr id="8434" name="Google Shape;8434;p58"/>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8"/>
          <p:cNvGrpSpPr/>
          <p:nvPr/>
        </p:nvGrpSpPr>
        <p:grpSpPr>
          <a:xfrm>
            <a:off x="1890428" y="1687656"/>
            <a:ext cx="332587" cy="330827"/>
            <a:chOff x="1412450" y="1954475"/>
            <a:chExt cx="297750" cy="296175"/>
          </a:xfrm>
        </p:grpSpPr>
        <p:sp>
          <p:nvSpPr>
            <p:cNvPr id="8439" name="Google Shape;8439;p58"/>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1" name="Google Shape;8441;p58"/>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2" name="Google Shape;8442;p58"/>
          <p:cNvGrpSpPr/>
          <p:nvPr/>
        </p:nvGrpSpPr>
        <p:grpSpPr>
          <a:xfrm>
            <a:off x="1890428" y="2504211"/>
            <a:ext cx="332587" cy="332335"/>
            <a:chOff x="1413250" y="2680675"/>
            <a:chExt cx="297750" cy="297525"/>
          </a:xfrm>
        </p:grpSpPr>
        <p:sp>
          <p:nvSpPr>
            <p:cNvPr id="8443" name="Google Shape;8443;p58"/>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8"/>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7" name="Google Shape;8447;p58"/>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8"/>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0" name="Google Shape;8450;p58"/>
          <p:cNvGrpSpPr/>
          <p:nvPr/>
        </p:nvGrpSpPr>
        <p:grpSpPr>
          <a:xfrm>
            <a:off x="6081470" y="1688228"/>
            <a:ext cx="331693" cy="329683"/>
            <a:chOff x="5045775" y="1946400"/>
            <a:chExt cx="296950" cy="295150"/>
          </a:xfrm>
        </p:grpSpPr>
        <p:sp>
          <p:nvSpPr>
            <p:cNvPr id="8451" name="Google Shape;8451;p5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58"/>
          <p:cNvGrpSpPr/>
          <p:nvPr/>
        </p:nvGrpSpPr>
        <p:grpSpPr>
          <a:xfrm>
            <a:off x="6080144" y="2098949"/>
            <a:ext cx="334346" cy="292123"/>
            <a:chOff x="5046550" y="2327025"/>
            <a:chExt cx="299325" cy="261525"/>
          </a:xfrm>
        </p:grpSpPr>
        <p:sp>
          <p:nvSpPr>
            <p:cNvPr id="8454" name="Google Shape;8454;p58"/>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7" name="Google Shape;8457;p58"/>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8" name="Google Shape;8458;p58"/>
          <p:cNvGrpSpPr/>
          <p:nvPr/>
        </p:nvGrpSpPr>
        <p:grpSpPr>
          <a:xfrm>
            <a:off x="7336969" y="2505411"/>
            <a:ext cx="332587" cy="329934"/>
            <a:chOff x="6167350" y="2672800"/>
            <a:chExt cx="297750" cy="295375"/>
          </a:xfrm>
        </p:grpSpPr>
        <p:sp>
          <p:nvSpPr>
            <p:cNvPr id="8459" name="Google Shape;8459;p58"/>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8"/>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58"/>
          <p:cNvGrpSpPr/>
          <p:nvPr/>
        </p:nvGrpSpPr>
        <p:grpSpPr>
          <a:xfrm>
            <a:off x="2310383" y="1687223"/>
            <a:ext cx="329068" cy="331693"/>
            <a:chOff x="1777925" y="1953700"/>
            <a:chExt cx="294600" cy="296950"/>
          </a:xfrm>
        </p:grpSpPr>
        <p:sp>
          <p:nvSpPr>
            <p:cNvPr id="8465" name="Google Shape;8465;p58"/>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58"/>
          <p:cNvGrpSpPr/>
          <p:nvPr/>
        </p:nvGrpSpPr>
        <p:grpSpPr>
          <a:xfrm>
            <a:off x="2325351" y="2080477"/>
            <a:ext cx="299133" cy="329068"/>
            <a:chOff x="1790525" y="2319150"/>
            <a:chExt cx="267800" cy="294600"/>
          </a:xfrm>
        </p:grpSpPr>
        <p:sp>
          <p:nvSpPr>
            <p:cNvPr id="8470" name="Google Shape;8470;p58"/>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2" name="Google Shape;8472;p58"/>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3" name="Google Shape;8473;p58"/>
          <p:cNvGrpSpPr/>
          <p:nvPr/>
        </p:nvGrpSpPr>
        <p:grpSpPr>
          <a:xfrm>
            <a:off x="4411489" y="1688089"/>
            <a:ext cx="330827" cy="329962"/>
            <a:chOff x="3599700" y="1954475"/>
            <a:chExt cx="296175" cy="295400"/>
          </a:xfrm>
        </p:grpSpPr>
        <p:sp>
          <p:nvSpPr>
            <p:cNvPr id="8474" name="Google Shape;8474;p5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8"/>
          <p:cNvGrpSpPr/>
          <p:nvPr/>
        </p:nvGrpSpPr>
        <p:grpSpPr>
          <a:xfrm>
            <a:off x="4412368" y="2080477"/>
            <a:ext cx="329068" cy="329068"/>
            <a:chOff x="3601275" y="2319150"/>
            <a:chExt cx="294600" cy="294600"/>
          </a:xfrm>
        </p:grpSpPr>
        <p:sp>
          <p:nvSpPr>
            <p:cNvPr id="8478" name="Google Shape;8478;p58"/>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0" name="Google Shape;8480;p58"/>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1" name="Google Shape;8481;p58"/>
          <p:cNvGrpSpPr/>
          <p:nvPr/>
        </p:nvGrpSpPr>
        <p:grpSpPr>
          <a:xfrm>
            <a:off x="6513741" y="1687670"/>
            <a:ext cx="310582" cy="330800"/>
            <a:chOff x="5421475" y="1945825"/>
            <a:chExt cx="278050" cy="296150"/>
          </a:xfrm>
        </p:grpSpPr>
        <p:sp>
          <p:nvSpPr>
            <p:cNvPr id="8482" name="Google Shape;8482;p58"/>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0" name="Google Shape;8490;p58"/>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1" name="Google Shape;8491;p58"/>
          <p:cNvGrpSpPr/>
          <p:nvPr/>
        </p:nvGrpSpPr>
        <p:grpSpPr>
          <a:xfrm>
            <a:off x="6503185" y="2563914"/>
            <a:ext cx="331693" cy="212928"/>
            <a:chOff x="5411225" y="2726350"/>
            <a:chExt cx="296950" cy="190625"/>
          </a:xfrm>
        </p:grpSpPr>
        <p:sp>
          <p:nvSpPr>
            <p:cNvPr id="8492" name="Google Shape;8492;p58"/>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58"/>
          <p:cNvGrpSpPr/>
          <p:nvPr/>
        </p:nvGrpSpPr>
        <p:grpSpPr>
          <a:xfrm>
            <a:off x="7764197" y="1698574"/>
            <a:ext cx="332559" cy="308990"/>
            <a:chOff x="6524150" y="1938725"/>
            <a:chExt cx="297725" cy="276625"/>
          </a:xfrm>
        </p:grpSpPr>
        <p:sp>
          <p:nvSpPr>
            <p:cNvPr id="8495" name="Google Shape;8495;p58"/>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58"/>
          <p:cNvGrpSpPr/>
          <p:nvPr/>
        </p:nvGrpSpPr>
        <p:grpSpPr>
          <a:xfrm>
            <a:off x="2726867" y="1687656"/>
            <a:ext cx="331721" cy="330827"/>
            <a:chOff x="2141000" y="1954475"/>
            <a:chExt cx="296975" cy="296175"/>
          </a:xfrm>
        </p:grpSpPr>
        <p:sp>
          <p:nvSpPr>
            <p:cNvPr id="8500" name="Google Shape;8500;p58"/>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8"/>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8"/>
          <p:cNvGrpSpPr/>
          <p:nvPr/>
        </p:nvGrpSpPr>
        <p:grpSpPr>
          <a:xfrm>
            <a:off x="2720723" y="2079918"/>
            <a:ext cx="344008" cy="330185"/>
            <a:chOff x="2140225" y="2318650"/>
            <a:chExt cx="307975" cy="295600"/>
          </a:xfrm>
        </p:grpSpPr>
        <p:sp>
          <p:nvSpPr>
            <p:cNvPr id="8505" name="Google Shape;8505;p58"/>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58"/>
          <p:cNvGrpSpPr/>
          <p:nvPr/>
        </p:nvGrpSpPr>
        <p:grpSpPr>
          <a:xfrm>
            <a:off x="2725987" y="2504979"/>
            <a:ext cx="333480" cy="330800"/>
            <a:chOff x="2139425" y="2682250"/>
            <a:chExt cx="298550" cy="296150"/>
          </a:xfrm>
        </p:grpSpPr>
        <p:sp>
          <p:nvSpPr>
            <p:cNvPr id="8508" name="Google Shape;8508;p58"/>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58"/>
          <p:cNvGrpSpPr/>
          <p:nvPr/>
        </p:nvGrpSpPr>
        <p:grpSpPr>
          <a:xfrm>
            <a:off x="4823141" y="1727686"/>
            <a:ext cx="331721" cy="250767"/>
            <a:chOff x="3962775" y="1990700"/>
            <a:chExt cx="296975" cy="224500"/>
          </a:xfrm>
        </p:grpSpPr>
        <p:sp>
          <p:nvSpPr>
            <p:cNvPr id="8513" name="Google Shape;8513;p5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58"/>
          <p:cNvGrpSpPr/>
          <p:nvPr/>
        </p:nvGrpSpPr>
        <p:grpSpPr>
          <a:xfrm>
            <a:off x="4823588" y="2079597"/>
            <a:ext cx="330827" cy="330827"/>
            <a:chOff x="3963575" y="2317575"/>
            <a:chExt cx="296175" cy="296175"/>
          </a:xfrm>
        </p:grpSpPr>
        <p:sp>
          <p:nvSpPr>
            <p:cNvPr id="8518" name="Google Shape;8518;p58"/>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8"/>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8"/>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8"/>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8"/>
          <p:cNvGrpSpPr/>
          <p:nvPr/>
        </p:nvGrpSpPr>
        <p:grpSpPr>
          <a:xfrm>
            <a:off x="4823588" y="2505411"/>
            <a:ext cx="330827" cy="329934"/>
            <a:chOff x="3962775" y="2683025"/>
            <a:chExt cx="296175" cy="295375"/>
          </a:xfrm>
        </p:grpSpPr>
        <p:sp>
          <p:nvSpPr>
            <p:cNvPr id="8535" name="Google Shape;8535;p58"/>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8" name="Google Shape;8538;p58"/>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9" name="Google Shape;8539;p58"/>
          <p:cNvGrpSpPr/>
          <p:nvPr/>
        </p:nvGrpSpPr>
        <p:grpSpPr>
          <a:xfrm>
            <a:off x="6920069" y="2080044"/>
            <a:ext cx="329934" cy="329934"/>
            <a:chOff x="5775900" y="2308125"/>
            <a:chExt cx="295375" cy="295375"/>
          </a:xfrm>
        </p:grpSpPr>
        <p:sp>
          <p:nvSpPr>
            <p:cNvPr id="8540" name="Google Shape;8540;p58"/>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58"/>
          <p:cNvGrpSpPr/>
          <p:nvPr/>
        </p:nvGrpSpPr>
        <p:grpSpPr>
          <a:xfrm>
            <a:off x="6939868" y="2504965"/>
            <a:ext cx="290336" cy="330827"/>
            <a:chOff x="5794025" y="2673575"/>
            <a:chExt cx="259925" cy="296175"/>
          </a:xfrm>
        </p:grpSpPr>
        <p:sp>
          <p:nvSpPr>
            <p:cNvPr id="8546" name="Google Shape;8546;p58"/>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8" name="Google Shape;8548;p58"/>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9" name="Google Shape;8549;p58"/>
          <p:cNvGrpSpPr/>
          <p:nvPr/>
        </p:nvGrpSpPr>
        <p:grpSpPr>
          <a:xfrm>
            <a:off x="1050280" y="3049892"/>
            <a:ext cx="332587" cy="329040"/>
            <a:chOff x="581525" y="3254850"/>
            <a:chExt cx="297750" cy="294575"/>
          </a:xfrm>
        </p:grpSpPr>
        <p:sp>
          <p:nvSpPr>
            <p:cNvPr id="8550" name="Google Shape;8550;p5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58"/>
          <p:cNvGrpSpPr/>
          <p:nvPr/>
        </p:nvGrpSpPr>
        <p:grpSpPr>
          <a:xfrm>
            <a:off x="1049401" y="3464690"/>
            <a:ext cx="334346" cy="332168"/>
            <a:chOff x="580725" y="3617925"/>
            <a:chExt cx="299325" cy="297375"/>
          </a:xfrm>
        </p:grpSpPr>
        <p:sp>
          <p:nvSpPr>
            <p:cNvPr id="8554" name="Google Shape;8554;p5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58"/>
          <p:cNvGrpSpPr/>
          <p:nvPr/>
        </p:nvGrpSpPr>
        <p:grpSpPr>
          <a:xfrm>
            <a:off x="1051160" y="3866308"/>
            <a:ext cx="330827" cy="330827"/>
            <a:chOff x="583100" y="3982600"/>
            <a:chExt cx="296175" cy="296175"/>
          </a:xfrm>
        </p:grpSpPr>
        <p:sp>
          <p:nvSpPr>
            <p:cNvPr id="8560" name="Google Shape;8560;p5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58"/>
          <p:cNvGrpSpPr/>
          <p:nvPr/>
        </p:nvGrpSpPr>
        <p:grpSpPr>
          <a:xfrm>
            <a:off x="3160998" y="3049655"/>
            <a:ext cx="290336" cy="329515"/>
            <a:chOff x="2423775" y="3226875"/>
            <a:chExt cx="259925" cy="295000"/>
          </a:xfrm>
        </p:grpSpPr>
        <p:sp>
          <p:nvSpPr>
            <p:cNvPr id="8568" name="Google Shape;8568;p5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58"/>
          <p:cNvGrpSpPr/>
          <p:nvPr/>
        </p:nvGrpSpPr>
        <p:grpSpPr>
          <a:xfrm>
            <a:off x="3139439" y="3466673"/>
            <a:ext cx="333452" cy="328203"/>
            <a:chOff x="2404875" y="3592725"/>
            <a:chExt cx="298525" cy="293825"/>
          </a:xfrm>
        </p:grpSpPr>
        <p:sp>
          <p:nvSpPr>
            <p:cNvPr id="8572" name="Google Shape;8572;p5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58"/>
          <p:cNvGrpSpPr/>
          <p:nvPr/>
        </p:nvGrpSpPr>
        <p:grpSpPr>
          <a:xfrm>
            <a:off x="3140319" y="3866754"/>
            <a:ext cx="331693" cy="329934"/>
            <a:chOff x="2404875" y="3955825"/>
            <a:chExt cx="296950" cy="295375"/>
          </a:xfrm>
        </p:grpSpPr>
        <p:sp>
          <p:nvSpPr>
            <p:cNvPr id="8576" name="Google Shape;8576;p5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58"/>
          <p:cNvGrpSpPr/>
          <p:nvPr/>
        </p:nvGrpSpPr>
        <p:grpSpPr>
          <a:xfrm>
            <a:off x="5245063" y="3048999"/>
            <a:ext cx="329962" cy="330827"/>
            <a:chOff x="4263650" y="3235150"/>
            <a:chExt cx="295400" cy="296175"/>
          </a:xfrm>
        </p:grpSpPr>
        <p:sp>
          <p:nvSpPr>
            <p:cNvPr id="8581" name="Google Shape;8581;p5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58"/>
          <p:cNvGrpSpPr/>
          <p:nvPr/>
        </p:nvGrpSpPr>
        <p:grpSpPr>
          <a:xfrm>
            <a:off x="5242871" y="3475916"/>
            <a:ext cx="334346" cy="309716"/>
            <a:chOff x="4266025" y="3609275"/>
            <a:chExt cx="299325" cy="277275"/>
          </a:xfrm>
        </p:grpSpPr>
        <p:sp>
          <p:nvSpPr>
            <p:cNvPr id="8587" name="Google Shape;8587;p5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58"/>
          <p:cNvGrpSpPr/>
          <p:nvPr/>
        </p:nvGrpSpPr>
        <p:grpSpPr>
          <a:xfrm>
            <a:off x="5243304" y="3866754"/>
            <a:ext cx="333480" cy="329934"/>
            <a:chOff x="4263650" y="3963700"/>
            <a:chExt cx="298550" cy="295375"/>
          </a:xfrm>
        </p:grpSpPr>
        <p:sp>
          <p:nvSpPr>
            <p:cNvPr id="8590" name="Google Shape;8590;p5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58"/>
          <p:cNvGrpSpPr/>
          <p:nvPr/>
        </p:nvGrpSpPr>
        <p:grpSpPr>
          <a:xfrm>
            <a:off x="7396351" y="3048999"/>
            <a:ext cx="213822" cy="330827"/>
            <a:chOff x="6164975" y="3211525"/>
            <a:chExt cx="191425" cy="296175"/>
          </a:xfrm>
        </p:grpSpPr>
        <p:sp>
          <p:nvSpPr>
            <p:cNvPr id="8598" name="Google Shape;8598;p5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58"/>
          <p:cNvGrpSpPr/>
          <p:nvPr/>
        </p:nvGrpSpPr>
        <p:grpSpPr>
          <a:xfrm>
            <a:off x="1470010" y="3049013"/>
            <a:ext cx="333480" cy="330800"/>
            <a:chOff x="946175" y="3253275"/>
            <a:chExt cx="298550" cy="296150"/>
          </a:xfrm>
        </p:grpSpPr>
        <p:sp>
          <p:nvSpPr>
            <p:cNvPr id="8606" name="Google Shape;8606;p5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8"/>
          <p:cNvGrpSpPr/>
          <p:nvPr/>
        </p:nvGrpSpPr>
        <p:grpSpPr>
          <a:xfrm>
            <a:off x="1470890" y="3466673"/>
            <a:ext cx="331721" cy="328203"/>
            <a:chOff x="946175" y="3619500"/>
            <a:chExt cx="296975" cy="293825"/>
          </a:xfrm>
        </p:grpSpPr>
        <p:sp>
          <p:nvSpPr>
            <p:cNvPr id="8612" name="Google Shape;8612;p5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58"/>
          <p:cNvGrpSpPr/>
          <p:nvPr/>
        </p:nvGrpSpPr>
        <p:grpSpPr>
          <a:xfrm>
            <a:off x="1470457" y="3865875"/>
            <a:ext cx="332587" cy="331693"/>
            <a:chOff x="944600" y="3981825"/>
            <a:chExt cx="297750" cy="296950"/>
          </a:xfrm>
        </p:grpSpPr>
        <p:sp>
          <p:nvSpPr>
            <p:cNvPr id="8619" name="Google Shape;8619;p5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58"/>
          <p:cNvGrpSpPr/>
          <p:nvPr/>
        </p:nvGrpSpPr>
        <p:grpSpPr>
          <a:xfrm>
            <a:off x="3565479" y="3049445"/>
            <a:ext cx="330827" cy="329934"/>
            <a:chOff x="2768750" y="3227275"/>
            <a:chExt cx="296175" cy="295375"/>
          </a:xfrm>
        </p:grpSpPr>
        <p:sp>
          <p:nvSpPr>
            <p:cNvPr id="8624" name="Google Shape;8624;p5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8"/>
          <p:cNvGrpSpPr/>
          <p:nvPr/>
        </p:nvGrpSpPr>
        <p:grpSpPr>
          <a:xfrm>
            <a:off x="3585277" y="3466072"/>
            <a:ext cx="291230" cy="329403"/>
            <a:chOff x="2786075" y="3591800"/>
            <a:chExt cx="260725" cy="294900"/>
          </a:xfrm>
        </p:grpSpPr>
        <p:sp>
          <p:nvSpPr>
            <p:cNvPr id="8633" name="Google Shape;8633;p5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58"/>
          <p:cNvGrpSpPr/>
          <p:nvPr/>
        </p:nvGrpSpPr>
        <p:grpSpPr>
          <a:xfrm>
            <a:off x="3623549" y="3866308"/>
            <a:ext cx="214687" cy="330827"/>
            <a:chOff x="2819150" y="3955025"/>
            <a:chExt cx="192200" cy="296175"/>
          </a:xfrm>
        </p:grpSpPr>
        <p:sp>
          <p:nvSpPr>
            <p:cNvPr id="8639" name="Google Shape;8639;p5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58"/>
          <p:cNvGrpSpPr/>
          <p:nvPr/>
        </p:nvGrpSpPr>
        <p:grpSpPr>
          <a:xfrm>
            <a:off x="5661947" y="3049878"/>
            <a:ext cx="329934" cy="329068"/>
            <a:chOff x="4629125" y="3235150"/>
            <a:chExt cx="295375" cy="294600"/>
          </a:xfrm>
        </p:grpSpPr>
        <p:sp>
          <p:nvSpPr>
            <p:cNvPr id="8644" name="Google Shape;8644;p5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58"/>
          <p:cNvGrpSpPr/>
          <p:nvPr/>
        </p:nvGrpSpPr>
        <p:grpSpPr>
          <a:xfrm>
            <a:off x="5661933" y="3465807"/>
            <a:ext cx="329962" cy="329934"/>
            <a:chOff x="4628325" y="3599825"/>
            <a:chExt cx="295400" cy="295375"/>
          </a:xfrm>
        </p:grpSpPr>
        <p:sp>
          <p:nvSpPr>
            <p:cNvPr id="8650" name="Google Shape;8650;p5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8"/>
          <p:cNvGrpSpPr/>
          <p:nvPr/>
        </p:nvGrpSpPr>
        <p:grpSpPr>
          <a:xfrm>
            <a:off x="5681732" y="3866308"/>
            <a:ext cx="290364" cy="330827"/>
            <a:chOff x="4645650" y="3962900"/>
            <a:chExt cx="259950" cy="296175"/>
          </a:xfrm>
        </p:grpSpPr>
        <p:sp>
          <p:nvSpPr>
            <p:cNvPr id="8663" name="Google Shape;8663;p5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58"/>
          <p:cNvGrpSpPr/>
          <p:nvPr/>
        </p:nvGrpSpPr>
        <p:grpSpPr>
          <a:xfrm>
            <a:off x="7338295" y="3466254"/>
            <a:ext cx="329934" cy="329040"/>
            <a:chOff x="6143725" y="3582500"/>
            <a:chExt cx="295375" cy="294575"/>
          </a:xfrm>
        </p:grpSpPr>
        <p:sp>
          <p:nvSpPr>
            <p:cNvPr id="8670" name="Google Shape;8670;p5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58"/>
          <p:cNvGrpSpPr/>
          <p:nvPr/>
        </p:nvGrpSpPr>
        <p:grpSpPr>
          <a:xfrm>
            <a:off x="1890873" y="3049013"/>
            <a:ext cx="331693" cy="330800"/>
            <a:chOff x="1310075" y="3253275"/>
            <a:chExt cx="296950" cy="296150"/>
          </a:xfrm>
        </p:grpSpPr>
        <p:sp>
          <p:nvSpPr>
            <p:cNvPr id="8678" name="Google Shape;8678;p5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1" name="Google Shape;8681;p58"/>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2" name="Google Shape;8682;p58"/>
          <p:cNvGrpSpPr/>
          <p:nvPr/>
        </p:nvGrpSpPr>
        <p:grpSpPr>
          <a:xfrm>
            <a:off x="1890427" y="3865554"/>
            <a:ext cx="332587" cy="332335"/>
            <a:chOff x="1310075" y="3980250"/>
            <a:chExt cx="297750" cy="297525"/>
          </a:xfrm>
        </p:grpSpPr>
        <p:sp>
          <p:nvSpPr>
            <p:cNvPr id="8683" name="Google Shape;8683;p5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58"/>
          <p:cNvGrpSpPr/>
          <p:nvPr/>
        </p:nvGrpSpPr>
        <p:grpSpPr>
          <a:xfrm>
            <a:off x="4030669" y="3049445"/>
            <a:ext cx="251660" cy="329934"/>
            <a:chOff x="3167275" y="3227275"/>
            <a:chExt cx="225300" cy="295375"/>
          </a:xfrm>
        </p:grpSpPr>
        <p:sp>
          <p:nvSpPr>
            <p:cNvPr id="8688" name="Google Shape;8688;p5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3" name="Google Shape;8693;p58"/>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4" name="Google Shape;8694;p58"/>
          <p:cNvGrpSpPr/>
          <p:nvPr/>
        </p:nvGrpSpPr>
        <p:grpSpPr>
          <a:xfrm>
            <a:off x="3990205" y="3866740"/>
            <a:ext cx="332587" cy="329962"/>
            <a:chOff x="3133425" y="3955025"/>
            <a:chExt cx="297750" cy="295400"/>
          </a:xfrm>
        </p:grpSpPr>
        <p:sp>
          <p:nvSpPr>
            <p:cNvPr id="8695" name="Google Shape;8695;p5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58"/>
          <p:cNvGrpSpPr/>
          <p:nvPr/>
        </p:nvGrpSpPr>
        <p:grpSpPr>
          <a:xfrm>
            <a:off x="6081903" y="3048412"/>
            <a:ext cx="330827" cy="332000"/>
            <a:chOff x="4991425" y="3234750"/>
            <a:chExt cx="296175" cy="297225"/>
          </a:xfrm>
        </p:grpSpPr>
        <p:sp>
          <p:nvSpPr>
            <p:cNvPr id="8699" name="Google Shape;8699;p5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58"/>
          <p:cNvGrpSpPr/>
          <p:nvPr/>
        </p:nvGrpSpPr>
        <p:grpSpPr>
          <a:xfrm>
            <a:off x="6081903" y="3485159"/>
            <a:ext cx="330827" cy="291230"/>
            <a:chOff x="4991425" y="3617150"/>
            <a:chExt cx="296175" cy="260725"/>
          </a:xfrm>
        </p:grpSpPr>
        <p:sp>
          <p:nvSpPr>
            <p:cNvPr id="8706" name="Google Shape;8706;p5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8"/>
          <p:cNvGrpSpPr/>
          <p:nvPr/>
        </p:nvGrpSpPr>
        <p:grpSpPr>
          <a:xfrm>
            <a:off x="6154927" y="3866740"/>
            <a:ext cx="184780" cy="329962"/>
            <a:chOff x="5056800" y="3962900"/>
            <a:chExt cx="165425" cy="295400"/>
          </a:xfrm>
        </p:grpSpPr>
        <p:sp>
          <p:nvSpPr>
            <p:cNvPr id="8714" name="Google Shape;8714;p5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58"/>
          <p:cNvGrpSpPr/>
          <p:nvPr/>
        </p:nvGrpSpPr>
        <p:grpSpPr>
          <a:xfrm>
            <a:off x="7337415" y="3866754"/>
            <a:ext cx="331693" cy="329934"/>
            <a:chOff x="6168925" y="3936925"/>
            <a:chExt cx="296950" cy="295375"/>
          </a:xfrm>
        </p:grpSpPr>
        <p:sp>
          <p:nvSpPr>
            <p:cNvPr id="8718" name="Google Shape;8718;p5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58"/>
          <p:cNvGrpSpPr/>
          <p:nvPr/>
        </p:nvGrpSpPr>
        <p:grpSpPr>
          <a:xfrm>
            <a:off x="2310396" y="3049446"/>
            <a:ext cx="329040" cy="329934"/>
            <a:chOff x="1674750" y="3254050"/>
            <a:chExt cx="294575" cy="295375"/>
          </a:xfrm>
        </p:grpSpPr>
        <p:sp>
          <p:nvSpPr>
            <p:cNvPr id="8725" name="Google Shape;8725;p5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8"/>
          <p:cNvGrpSpPr/>
          <p:nvPr/>
        </p:nvGrpSpPr>
        <p:grpSpPr>
          <a:xfrm>
            <a:off x="2324024" y="3465807"/>
            <a:ext cx="301785" cy="329934"/>
            <a:chOff x="1687350" y="3618725"/>
            <a:chExt cx="270175" cy="295375"/>
          </a:xfrm>
        </p:grpSpPr>
        <p:sp>
          <p:nvSpPr>
            <p:cNvPr id="8729" name="Google Shape;8729;p5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58"/>
          <p:cNvGrpSpPr/>
          <p:nvPr/>
        </p:nvGrpSpPr>
        <p:grpSpPr>
          <a:xfrm>
            <a:off x="2308623" y="3866754"/>
            <a:ext cx="332587" cy="329934"/>
            <a:chOff x="1672375" y="3982600"/>
            <a:chExt cx="297750" cy="295375"/>
          </a:xfrm>
        </p:grpSpPr>
        <p:sp>
          <p:nvSpPr>
            <p:cNvPr id="8733" name="Google Shape;8733;p5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58"/>
          <p:cNvGrpSpPr/>
          <p:nvPr/>
        </p:nvGrpSpPr>
        <p:grpSpPr>
          <a:xfrm>
            <a:off x="4411488" y="3048999"/>
            <a:ext cx="330827" cy="330827"/>
            <a:chOff x="3497300" y="3227275"/>
            <a:chExt cx="296175" cy="296175"/>
          </a:xfrm>
        </p:grpSpPr>
        <p:sp>
          <p:nvSpPr>
            <p:cNvPr id="8737" name="Google Shape;8737;p5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58"/>
          <p:cNvGrpSpPr/>
          <p:nvPr/>
        </p:nvGrpSpPr>
        <p:grpSpPr>
          <a:xfrm>
            <a:off x="4411934" y="3466687"/>
            <a:ext cx="329934" cy="328175"/>
            <a:chOff x="3497300" y="3591950"/>
            <a:chExt cx="295375" cy="293800"/>
          </a:xfrm>
        </p:grpSpPr>
        <p:sp>
          <p:nvSpPr>
            <p:cNvPr id="8746" name="Google Shape;8746;p5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58"/>
          <p:cNvGrpSpPr/>
          <p:nvPr/>
        </p:nvGrpSpPr>
        <p:grpSpPr>
          <a:xfrm>
            <a:off x="4411934" y="3866740"/>
            <a:ext cx="329934" cy="329962"/>
            <a:chOff x="3497300" y="3955025"/>
            <a:chExt cx="295375" cy="295400"/>
          </a:xfrm>
        </p:grpSpPr>
        <p:sp>
          <p:nvSpPr>
            <p:cNvPr id="8755" name="Google Shape;8755;p5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58"/>
          <p:cNvGrpSpPr/>
          <p:nvPr/>
        </p:nvGrpSpPr>
        <p:grpSpPr>
          <a:xfrm>
            <a:off x="6514173" y="3049683"/>
            <a:ext cx="309716" cy="329459"/>
            <a:chOff x="5364750" y="3235150"/>
            <a:chExt cx="277275" cy="294950"/>
          </a:xfrm>
        </p:grpSpPr>
        <p:sp>
          <p:nvSpPr>
            <p:cNvPr id="8759" name="Google Shape;8759;p5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58"/>
          <p:cNvGrpSpPr/>
          <p:nvPr/>
        </p:nvGrpSpPr>
        <p:grpSpPr>
          <a:xfrm>
            <a:off x="6503171" y="3464481"/>
            <a:ext cx="331721" cy="332587"/>
            <a:chOff x="5355300" y="3598250"/>
            <a:chExt cx="296975" cy="297750"/>
          </a:xfrm>
        </p:grpSpPr>
        <p:sp>
          <p:nvSpPr>
            <p:cNvPr id="8768" name="Google Shape;8768;p5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58"/>
          <p:cNvGrpSpPr/>
          <p:nvPr/>
        </p:nvGrpSpPr>
        <p:grpSpPr>
          <a:xfrm>
            <a:off x="6507136" y="3924810"/>
            <a:ext cx="323790" cy="213822"/>
            <a:chOff x="5358450" y="4015675"/>
            <a:chExt cx="289875" cy="191425"/>
          </a:xfrm>
        </p:grpSpPr>
        <p:sp>
          <p:nvSpPr>
            <p:cNvPr id="8777" name="Google Shape;8777;p5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58"/>
          <p:cNvGrpSpPr/>
          <p:nvPr/>
        </p:nvGrpSpPr>
        <p:grpSpPr>
          <a:xfrm>
            <a:off x="7764616" y="3060629"/>
            <a:ext cx="331721" cy="307566"/>
            <a:chOff x="6543825" y="3202075"/>
            <a:chExt cx="296975" cy="275350"/>
          </a:xfrm>
        </p:grpSpPr>
        <p:sp>
          <p:nvSpPr>
            <p:cNvPr id="8782" name="Google Shape;8782;p5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58"/>
          <p:cNvGrpSpPr/>
          <p:nvPr/>
        </p:nvGrpSpPr>
        <p:grpSpPr>
          <a:xfrm>
            <a:off x="2727312" y="3048999"/>
            <a:ext cx="330827" cy="330827"/>
            <a:chOff x="2037825" y="3254050"/>
            <a:chExt cx="296175" cy="296175"/>
          </a:xfrm>
        </p:grpSpPr>
        <p:sp>
          <p:nvSpPr>
            <p:cNvPr id="8790" name="Google Shape;8790;p5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58"/>
          <p:cNvGrpSpPr/>
          <p:nvPr/>
        </p:nvGrpSpPr>
        <p:grpSpPr>
          <a:xfrm>
            <a:off x="2725553" y="3465905"/>
            <a:ext cx="334346" cy="329738"/>
            <a:chOff x="2034675" y="3617925"/>
            <a:chExt cx="299325" cy="295200"/>
          </a:xfrm>
        </p:grpSpPr>
        <p:sp>
          <p:nvSpPr>
            <p:cNvPr id="8797" name="Google Shape;8797;p5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8"/>
          <p:cNvGrpSpPr/>
          <p:nvPr/>
        </p:nvGrpSpPr>
        <p:grpSpPr>
          <a:xfrm>
            <a:off x="2727312" y="3866754"/>
            <a:ext cx="330827" cy="329934"/>
            <a:chOff x="2037825" y="3981825"/>
            <a:chExt cx="296175" cy="295375"/>
          </a:xfrm>
        </p:grpSpPr>
        <p:sp>
          <p:nvSpPr>
            <p:cNvPr id="8803" name="Google Shape;8803;p5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58"/>
          <p:cNvGrpSpPr/>
          <p:nvPr/>
        </p:nvGrpSpPr>
        <p:grpSpPr>
          <a:xfrm>
            <a:off x="4823587" y="3079353"/>
            <a:ext cx="330827" cy="270119"/>
            <a:chOff x="3860400" y="3254050"/>
            <a:chExt cx="296175" cy="241825"/>
          </a:xfrm>
        </p:grpSpPr>
        <p:sp>
          <p:nvSpPr>
            <p:cNvPr id="8807" name="Google Shape;8807;p5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8"/>
          <p:cNvGrpSpPr/>
          <p:nvPr/>
        </p:nvGrpSpPr>
        <p:grpSpPr>
          <a:xfrm>
            <a:off x="4823140" y="3465360"/>
            <a:ext cx="331721" cy="330827"/>
            <a:chOff x="3859600" y="3591950"/>
            <a:chExt cx="296975" cy="296175"/>
          </a:xfrm>
        </p:grpSpPr>
        <p:sp>
          <p:nvSpPr>
            <p:cNvPr id="8815" name="Google Shape;8815;p5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58"/>
          <p:cNvGrpSpPr/>
          <p:nvPr/>
        </p:nvGrpSpPr>
        <p:grpSpPr>
          <a:xfrm>
            <a:off x="4823587" y="3866308"/>
            <a:ext cx="330827" cy="330827"/>
            <a:chOff x="3860400" y="3955025"/>
            <a:chExt cx="296175" cy="296175"/>
          </a:xfrm>
        </p:grpSpPr>
        <p:sp>
          <p:nvSpPr>
            <p:cNvPr id="8819" name="Google Shape;8819;p5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58"/>
          <p:cNvGrpSpPr/>
          <p:nvPr/>
        </p:nvGrpSpPr>
        <p:grpSpPr>
          <a:xfrm>
            <a:off x="6916983" y="3049445"/>
            <a:ext cx="336105" cy="329934"/>
            <a:chOff x="5716825" y="3235950"/>
            <a:chExt cx="300900" cy="295375"/>
          </a:xfrm>
        </p:grpSpPr>
        <p:sp>
          <p:nvSpPr>
            <p:cNvPr id="8825" name="Google Shape;8825;p5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58"/>
          <p:cNvGrpSpPr/>
          <p:nvPr/>
        </p:nvGrpSpPr>
        <p:grpSpPr>
          <a:xfrm>
            <a:off x="6929298" y="3475916"/>
            <a:ext cx="311475" cy="309716"/>
            <a:chOff x="5727850" y="3609275"/>
            <a:chExt cx="278850" cy="277275"/>
          </a:xfrm>
        </p:grpSpPr>
        <p:sp>
          <p:nvSpPr>
            <p:cNvPr id="8830" name="Google Shape;8830;p5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8"/>
          <p:cNvGrpSpPr/>
          <p:nvPr/>
        </p:nvGrpSpPr>
        <p:grpSpPr>
          <a:xfrm>
            <a:off x="6939868" y="3866754"/>
            <a:ext cx="290336" cy="329934"/>
            <a:chOff x="5736525" y="3963700"/>
            <a:chExt cx="259925" cy="295375"/>
          </a:xfrm>
        </p:grpSpPr>
        <p:sp>
          <p:nvSpPr>
            <p:cNvPr id="8836" name="Google Shape;8836;p5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58"/>
          <p:cNvGrpSpPr/>
          <p:nvPr/>
        </p:nvGrpSpPr>
        <p:grpSpPr>
          <a:xfrm>
            <a:off x="7764616" y="3465360"/>
            <a:ext cx="331721" cy="330827"/>
            <a:chOff x="6553275" y="3604550"/>
            <a:chExt cx="296975" cy="296175"/>
          </a:xfrm>
        </p:grpSpPr>
        <p:sp>
          <p:nvSpPr>
            <p:cNvPr id="8844" name="Google Shape;8844;p5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53" name="Shape 8853"/>
        <p:cNvGrpSpPr/>
        <p:nvPr/>
      </p:nvGrpSpPr>
      <p:grpSpPr>
        <a:xfrm>
          <a:off x="0" y="0"/>
          <a:ext cx="0" cy="0"/>
          <a:chOff x="0" y="0"/>
          <a:chExt cx="0" cy="0"/>
        </a:xfrm>
      </p:grpSpPr>
      <p:pic>
        <p:nvPicPr>
          <p:cNvPr id="8854" name="Google Shape;8854;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4" name="Shape 154"/>
        <p:cNvGrpSpPr/>
        <p:nvPr/>
      </p:nvGrpSpPr>
      <p:grpSpPr>
        <a:xfrm>
          <a:off x="0" y="0"/>
          <a:ext cx="0" cy="0"/>
          <a:chOff x="0" y="0"/>
          <a:chExt cx="0" cy="0"/>
        </a:xfrm>
      </p:grpSpPr>
      <p:sp>
        <p:nvSpPr>
          <p:cNvPr id="155" name="Google Shape;155;p25"/>
          <p:cNvSpPr/>
          <p:nvPr/>
        </p:nvSpPr>
        <p:spPr>
          <a:xfrm flipH="1">
            <a:off x="-447675" y="-42125"/>
            <a:ext cx="5743575" cy="5200650"/>
          </a:xfrm>
          <a:custGeom>
            <a:rect b="b" l="l" r="r" t="t"/>
            <a:pathLst>
              <a:path extrusionOk="0" h="208026" w="229743">
                <a:moveTo>
                  <a:pt x="62865" y="1524"/>
                </a:moveTo>
                <a:lnTo>
                  <a:pt x="0" y="208026"/>
                </a:lnTo>
                <a:lnTo>
                  <a:pt x="229743" y="208026"/>
                </a:lnTo>
                <a:lnTo>
                  <a:pt x="229743" y="0"/>
                </a:lnTo>
                <a:close/>
              </a:path>
            </a:pathLst>
          </a:custGeom>
          <a:solidFill>
            <a:schemeClr val="dk1"/>
          </a:solidFill>
          <a:ln>
            <a:noFill/>
          </a:ln>
        </p:spPr>
      </p:sp>
      <p:sp>
        <p:nvSpPr>
          <p:cNvPr id="156" name="Google Shape;156;p25"/>
          <p:cNvSpPr txBox="1"/>
          <p:nvPr>
            <p:ph type="ctrTitle"/>
          </p:nvPr>
        </p:nvSpPr>
        <p:spPr>
          <a:xfrm>
            <a:off x="630625" y="1659512"/>
            <a:ext cx="3867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1st ANNOUNCEMENT</a:t>
            </a:r>
            <a:endParaRPr sz="2800">
              <a:solidFill>
                <a:schemeClr val="lt1"/>
              </a:solidFill>
            </a:endParaRPr>
          </a:p>
        </p:txBody>
      </p:sp>
      <p:sp>
        <p:nvSpPr>
          <p:cNvPr id="157" name="Google Shape;157;p25"/>
          <p:cNvSpPr txBox="1"/>
          <p:nvPr>
            <p:ph idx="1" type="subTitle"/>
          </p:nvPr>
        </p:nvSpPr>
        <p:spPr>
          <a:xfrm>
            <a:off x="630625" y="2513488"/>
            <a:ext cx="33405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p:nvPr/>
        </p:nvSpPr>
        <p:spPr>
          <a:xfrm rot="-4500033">
            <a:off x="-1273432" y="3070398"/>
            <a:ext cx="3262617" cy="1970242"/>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6"/>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HIGHLIGHTS OF THE MONTH</a:t>
            </a:r>
            <a:endParaRPr/>
          </a:p>
        </p:txBody>
      </p:sp>
      <p:sp>
        <p:nvSpPr>
          <p:cNvPr id="164" name="Google Shape;164;p26"/>
          <p:cNvSpPr/>
          <p:nvPr/>
        </p:nvSpPr>
        <p:spPr>
          <a:xfrm>
            <a:off x="1214832" y="2313049"/>
            <a:ext cx="1933500" cy="16752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5" name="Google Shape;165;p26"/>
          <p:cNvSpPr/>
          <p:nvPr/>
        </p:nvSpPr>
        <p:spPr>
          <a:xfrm>
            <a:off x="2808275" y="1480725"/>
            <a:ext cx="1933500" cy="16752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6"/>
          <p:cNvSpPr/>
          <p:nvPr/>
        </p:nvSpPr>
        <p:spPr>
          <a:xfrm>
            <a:off x="4402902" y="2313049"/>
            <a:ext cx="1933500" cy="16752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7" name="Google Shape;167;p26"/>
          <p:cNvSpPr/>
          <p:nvPr/>
        </p:nvSpPr>
        <p:spPr>
          <a:xfrm>
            <a:off x="5995668" y="1480725"/>
            <a:ext cx="1933500" cy="16752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6"/>
          <p:cNvSpPr txBox="1"/>
          <p:nvPr>
            <p:ph idx="2" type="ctrTitle"/>
          </p:nvPr>
        </p:nvSpPr>
        <p:spPr>
          <a:xfrm flipH="1">
            <a:off x="1663075" y="2606298"/>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SATURN</a:t>
            </a:r>
            <a:endParaRPr>
              <a:solidFill>
                <a:schemeClr val="lt1"/>
              </a:solidFill>
            </a:endParaRPr>
          </a:p>
        </p:txBody>
      </p:sp>
      <p:sp>
        <p:nvSpPr>
          <p:cNvPr id="169" name="Google Shape;169;p26"/>
          <p:cNvSpPr txBox="1"/>
          <p:nvPr>
            <p:ph idx="1" type="subTitle"/>
          </p:nvPr>
        </p:nvSpPr>
        <p:spPr>
          <a:xfrm flipH="1">
            <a:off x="1432475" y="2815693"/>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Saturn is the ringed one. It’s a gas giant, composed of hydrogen and helium. It’s named after the Roman god of agriculture</a:t>
            </a:r>
            <a:endParaRPr>
              <a:solidFill>
                <a:schemeClr val="lt1"/>
              </a:solidFill>
            </a:endParaRPr>
          </a:p>
          <a:p>
            <a:pPr indent="0" lvl="0" marL="0" rtl="0" algn="ctr">
              <a:spcBef>
                <a:spcPts val="0"/>
              </a:spcBef>
              <a:spcAft>
                <a:spcPts val="0"/>
              </a:spcAft>
              <a:buNone/>
            </a:pPr>
            <a:r>
              <a:t/>
            </a:r>
            <a:endParaRPr>
              <a:solidFill>
                <a:schemeClr val="lt1"/>
              </a:solidFill>
            </a:endParaRPr>
          </a:p>
          <a:p>
            <a:pPr indent="0" lvl="0" marL="0" rtl="0" algn="ctr">
              <a:spcBef>
                <a:spcPts val="0"/>
              </a:spcBef>
              <a:spcAft>
                <a:spcPts val="0"/>
              </a:spcAft>
              <a:buNone/>
            </a:pPr>
            <a:r>
              <a:t/>
            </a:r>
            <a:endParaRPr>
              <a:solidFill>
                <a:schemeClr val="lt1"/>
              </a:solidFill>
            </a:endParaRPr>
          </a:p>
        </p:txBody>
      </p:sp>
      <p:sp>
        <p:nvSpPr>
          <p:cNvPr id="170" name="Google Shape;170;p26"/>
          <p:cNvSpPr txBox="1"/>
          <p:nvPr>
            <p:ph idx="3" type="ctrTitle"/>
          </p:nvPr>
        </p:nvSpPr>
        <p:spPr>
          <a:xfrm flipH="1">
            <a:off x="4851150" y="2606423"/>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NEPTUNE</a:t>
            </a:r>
            <a:endParaRPr>
              <a:solidFill>
                <a:schemeClr val="lt1"/>
              </a:solidFill>
            </a:endParaRPr>
          </a:p>
        </p:txBody>
      </p:sp>
      <p:sp>
        <p:nvSpPr>
          <p:cNvPr id="171" name="Google Shape;171;p26"/>
          <p:cNvSpPr txBox="1"/>
          <p:nvPr>
            <p:ph idx="4" type="subTitle"/>
          </p:nvPr>
        </p:nvSpPr>
        <p:spPr>
          <a:xfrm flipH="1">
            <a:off x="4620550" y="2815693"/>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Neptune is the farthest planet from the Sun, the fourth-largest in our Solar System and also the densest</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172" name="Google Shape;172;p26"/>
          <p:cNvSpPr txBox="1"/>
          <p:nvPr>
            <p:ph idx="5" type="ctrTitle"/>
          </p:nvPr>
        </p:nvSpPr>
        <p:spPr>
          <a:xfrm flipH="1">
            <a:off x="3257125" y="1763240"/>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73" name="Google Shape;173;p26"/>
          <p:cNvSpPr txBox="1"/>
          <p:nvPr>
            <p:ph idx="6" type="subTitle"/>
          </p:nvPr>
        </p:nvSpPr>
        <p:spPr>
          <a:xfrm flipH="1">
            <a:off x="3026513" y="1972515"/>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a gas giant and the biggest planet in our Solar System. It’s also the fourth-brightest object in the sky</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p:txBody>
      </p:sp>
      <p:sp>
        <p:nvSpPr>
          <p:cNvPr id="174" name="Google Shape;174;p26"/>
          <p:cNvSpPr txBox="1"/>
          <p:nvPr>
            <p:ph idx="7" type="ctrTitle"/>
          </p:nvPr>
        </p:nvSpPr>
        <p:spPr>
          <a:xfrm flipH="1">
            <a:off x="6445175" y="1763240"/>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75" name="Google Shape;175;p26"/>
          <p:cNvSpPr txBox="1"/>
          <p:nvPr>
            <p:ph idx="8" type="subTitle"/>
          </p:nvPr>
        </p:nvSpPr>
        <p:spPr>
          <a:xfrm flipH="1">
            <a:off x="6214563" y="1972515"/>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not hot. It’s full of iron oxide dust, which gives the planet its reddish cast</a:t>
            </a:r>
            <a:endParaRPr/>
          </a:p>
          <a:p>
            <a:pPr indent="0" lvl="0" marL="0" rtl="0" algn="l">
              <a:spcBef>
                <a:spcPts val="0"/>
              </a:spcBef>
              <a:spcAft>
                <a:spcPts val="0"/>
              </a:spcAft>
              <a:buNone/>
            </a:pPr>
            <a:r>
              <a:t/>
            </a:r>
            <a:endParaRPr/>
          </a:p>
        </p:txBody>
      </p:sp>
      <p:sp>
        <p:nvSpPr>
          <p:cNvPr id="176" name="Google Shape;176;p26"/>
          <p:cNvSpPr/>
          <p:nvPr/>
        </p:nvSpPr>
        <p:spPr>
          <a:xfrm rot="5400000">
            <a:off x="7282972" y="-391616"/>
            <a:ext cx="3262631" cy="1970235"/>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0" name="Shape 180"/>
        <p:cNvGrpSpPr/>
        <p:nvPr/>
      </p:nvGrpSpPr>
      <p:grpSpPr>
        <a:xfrm>
          <a:off x="0" y="0"/>
          <a:ext cx="0" cy="0"/>
          <a:chOff x="0" y="0"/>
          <a:chExt cx="0" cy="0"/>
        </a:xfrm>
      </p:grpSpPr>
      <p:sp>
        <p:nvSpPr>
          <p:cNvPr id="181" name="Google Shape;181;p27"/>
          <p:cNvSpPr txBox="1"/>
          <p:nvPr>
            <p:ph type="ctrTitle"/>
          </p:nvPr>
        </p:nvSpPr>
        <p:spPr>
          <a:xfrm>
            <a:off x="4020266" y="2355535"/>
            <a:ext cx="3281400" cy="803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 DEPTH</a:t>
            </a:r>
            <a:endParaRPr/>
          </a:p>
        </p:txBody>
      </p:sp>
      <p:sp>
        <p:nvSpPr>
          <p:cNvPr id="182" name="Google Shape;182;p27"/>
          <p:cNvSpPr txBox="1"/>
          <p:nvPr>
            <p:ph idx="2" type="title"/>
          </p:nvPr>
        </p:nvSpPr>
        <p:spPr>
          <a:xfrm>
            <a:off x="4322366" y="1753435"/>
            <a:ext cx="2979300" cy="7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p:nvPr/>
        </p:nvSpPr>
        <p:spPr>
          <a:xfrm flipH="1">
            <a:off x="4742925" y="-326787"/>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 name="Google Shape;188;p28"/>
          <p:cNvPicPr preferRelativeResize="0"/>
          <p:nvPr/>
        </p:nvPicPr>
        <p:blipFill rotWithShape="1">
          <a:blip r:embed="rId3">
            <a:alphaModFix/>
          </a:blip>
          <a:srcRect b="0" l="31037" r="31237" t="0"/>
          <a:stretch/>
        </p:blipFill>
        <p:spPr>
          <a:xfrm>
            <a:off x="1657350" y="0"/>
            <a:ext cx="3448054" cy="5143498"/>
          </a:xfrm>
          <a:prstGeom prst="rect">
            <a:avLst/>
          </a:prstGeom>
          <a:noFill/>
          <a:ln>
            <a:noFill/>
          </a:ln>
        </p:spPr>
      </p:pic>
      <p:grpSp>
        <p:nvGrpSpPr>
          <p:cNvPr id="189" name="Google Shape;189;p28"/>
          <p:cNvGrpSpPr/>
          <p:nvPr/>
        </p:nvGrpSpPr>
        <p:grpSpPr>
          <a:xfrm>
            <a:off x="0" y="-9525"/>
            <a:ext cx="3105188" cy="5210133"/>
            <a:chOff x="0" y="-9525"/>
            <a:chExt cx="3105188" cy="5210133"/>
          </a:xfrm>
        </p:grpSpPr>
        <p:sp>
          <p:nvSpPr>
            <p:cNvPr id="190" name="Google Shape;190;p28"/>
            <p:cNvSpPr/>
            <p:nvPr/>
          </p:nvSpPr>
          <p:spPr>
            <a:xfrm>
              <a:off x="266700" y="-9525"/>
              <a:ext cx="2838488" cy="5210133"/>
            </a:xfrm>
            <a:custGeom>
              <a:rect b="b" l="l" r="r" t="t"/>
              <a:pathLst>
                <a:path extrusionOk="0" h="204359" w="110490">
                  <a:moveTo>
                    <a:pt x="1524" y="0"/>
                  </a:moveTo>
                  <a:lnTo>
                    <a:pt x="110490" y="0"/>
                  </a:lnTo>
                  <a:lnTo>
                    <a:pt x="55732" y="204359"/>
                  </a:lnTo>
                  <a:lnTo>
                    <a:pt x="0" y="204359"/>
                  </a:lnTo>
                  <a:close/>
                </a:path>
              </a:pathLst>
            </a:custGeom>
            <a:solidFill>
              <a:schemeClr val="dk1"/>
            </a:solidFill>
            <a:ln>
              <a:noFill/>
            </a:ln>
          </p:spPr>
        </p:sp>
        <p:sp>
          <p:nvSpPr>
            <p:cNvPr id="191" name="Google Shape;191;p28"/>
            <p:cNvSpPr/>
            <p:nvPr/>
          </p:nvSpPr>
          <p:spPr>
            <a:xfrm>
              <a:off x="0" y="-9525"/>
              <a:ext cx="558000" cy="5162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28"/>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IN DEPTH</a:t>
            </a:r>
            <a:endParaRPr>
              <a:solidFill>
                <a:schemeClr val="lt1"/>
              </a:solidFill>
            </a:endParaRPr>
          </a:p>
        </p:txBody>
      </p:sp>
      <p:sp>
        <p:nvSpPr>
          <p:cNvPr id="193" name="Google Shape;193;p28"/>
          <p:cNvSpPr txBox="1"/>
          <p:nvPr>
            <p:ph idx="2" type="ctrTitle"/>
          </p:nvPr>
        </p:nvSpPr>
        <p:spPr>
          <a:xfrm>
            <a:off x="5739302" y="1659506"/>
            <a:ext cx="29001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300"/>
              <a:t>MERCURY</a:t>
            </a:r>
            <a:endParaRPr sz="1300"/>
          </a:p>
        </p:txBody>
      </p:sp>
      <p:sp>
        <p:nvSpPr>
          <p:cNvPr id="194" name="Google Shape;194;p28"/>
          <p:cNvSpPr txBox="1"/>
          <p:nvPr>
            <p:ph idx="1" type="subTitle"/>
          </p:nvPr>
        </p:nvSpPr>
        <p:spPr>
          <a:xfrm>
            <a:off x="5739302" y="2513494"/>
            <a:ext cx="25050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9"/>
          <p:cNvSpPr txBox="1"/>
          <p:nvPr>
            <p:ph type="ctrTitle"/>
          </p:nvPr>
        </p:nvSpPr>
        <p:spPr>
          <a:xfrm flipH="1">
            <a:off x="6795803" y="405336"/>
            <a:ext cx="1737300" cy="94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 DEPTH</a:t>
            </a:r>
            <a:endParaRPr/>
          </a:p>
        </p:txBody>
      </p:sp>
      <p:sp>
        <p:nvSpPr>
          <p:cNvPr id="200" name="Google Shape;200;p29"/>
          <p:cNvSpPr txBox="1"/>
          <p:nvPr/>
        </p:nvSpPr>
        <p:spPr>
          <a:xfrm>
            <a:off x="4206075" y="2526475"/>
            <a:ext cx="4008300" cy="36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Assistant Light"/>
                <a:ea typeface="Assistant Light"/>
                <a:cs typeface="Assistant Light"/>
                <a:sym typeface="Assistant Light"/>
              </a:rPr>
              <a:t>If you want to modify this graph, click on it, follow the link, change the data and paste the new graph here</a:t>
            </a:r>
            <a:endParaRPr sz="700">
              <a:latin typeface="Assistant Light"/>
              <a:ea typeface="Assistant Light"/>
              <a:cs typeface="Assistant Light"/>
              <a:sym typeface="Assistant Light"/>
            </a:endParaRPr>
          </a:p>
        </p:txBody>
      </p:sp>
      <p:sp>
        <p:nvSpPr>
          <p:cNvPr id="201" name="Google Shape;201;p29"/>
          <p:cNvSpPr/>
          <p:nvPr/>
        </p:nvSpPr>
        <p:spPr>
          <a:xfrm>
            <a:off x="-236550" y="-326787"/>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9"/>
          <p:cNvSpPr/>
          <p:nvPr/>
        </p:nvSpPr>
        <p:spPr>
          <a:xfrm>
            <a:off x="4492100" y="3376598"/>
            <a:ext cx="1418298" cy="1228391"/>
          </a:xfrm>
          <a:custGeom>
            <a:rect b="b" l="l" r="r" t="t"/>
            <a:pathLst>
              <a:path extrusionOk="0" h="113268" w="130779">
                <a:moveTo>
                  <a:pt x="97822" y="469"/>
                </a:moveTo>
                <a:lnTo>
                  <a:pt x="130241" y="56641"/>
                </a:lnTo>
                <a:lnTo>
                  <a:pt x="97822" y="112813"/>
                </a:lnTo>
                <a:lnTo>
                  <a:pt x="32957" y="112813"/>
                </a:lnTo>
                <a:lnTo>
                  <a:pt x="524" y="56641"/>
                </a:lnTo>
                <a:lnTo>
                  <a:pt x="32957" y="469"/>
                </a:lnTo>
                <a:close/>
                <a:moveTo>
                  <a:pt x="32695" y="1"/>
                </a:moveTo>
                <a:lnTo>
                  <a:pt x="55" y="56517"/>
                </a:lnTo>
                <a:lnTo>
                  <a:pt x="0" y="56641"/>
                </a:lnTo>
                <a:lnTo>
                  <a:pt x="32626" y="113157"/>
                </a:lnTo>
                <a:lnTo>
                  <a:pt x="32695" y="113267"/>
                </a:lnTo>
                <a:lnTo>
                  <a:pt x="98084" y="113267"/>
                </a:lnTo>
                <a:lnTo>
                  <a:pt x="130710" y="56751"/>
                </a:lnTo>
                <a:lnTo>
                  <a:pt x="130778" y="56641"/>
                </a:lnTo>
                <a:lnTo>
                  <a:pt x="98153" y="125"/>
                </a:lnTo>
                <a:lnTo>
                  <a:pt x="980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9"/>
          <p:cNvSpPr/>
          <p:nvPr/>
        </p:nvSpPr>
        <p:spPr>
          <a:xfrm>
            <a:off x="4486275" y="3371674"/>
            <a:ext cx="1242880" cy="1238391"/>
          </a:xfrm>
          <a:custGeom>
            <a:rect b="b" l="l" r="r" t="t"/>
            <a:pathLst>
              <a:path extrusionOk="0" h="114190" w="114604">
                <a:moveTo>
                  <a:pt x="32956" y="0"/>
                </a:moveTo>
                <a:lnTo>
                  <a:pt x="0" y="57095"/>
                </a:lnTo>
                <a:lnTo>
                  <a:pt x="32763" y="113845"/>
                </a:lnTo>
                <a:lnTo>
                  <a:pt x="32956" y="114190"/>
                </a:lnTo>
                <a:lnTo>
                  <a:pt x="98883" y="114190"/>
                </a:lnTo>
                <a:lnTo>
                  <a:pt x="114603" y="86965"/>
                </a:lnTo>
                <a:lnTo>
                  <a:pt x="113404" y="86276"/>
                </a:lnTo>
                <a:lnTo>
                  <a:pt x="98084" y="112798"/>
                </a:lnTo>
                <a:lnTo>
                  <a:pt x="33755" y="112798"/>
                </a:lnTo>
                <a:lnTo>
                  <a:pt x="1598" y="57095"/>
                </a:lnTo>
                <a:lnTo>
                  <a:pt x="33755" y="1378"/>
                </a:lnTo>
                <a:lnTo>
                  <a:pt x="65926" y="1378"/>
                </a:lnTo>
                <a:lnTo>
                  <a:pt x="65926" y="0"/>
                </a:lnTo>
                <a:close/>
              </a:path>
            </a:pathLst>
          </a:custGeom>
          <a:solidFill>
            <a:srgbClr val="097A80"/>
          </a:solidFill>
          <a:ln cap="flat" cmpd="sng" w="9525">
            <a:solidFill>
              <a:srgbClr val="097A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9"/>
          <p:cNvSpPr/>
          <p:nvPr/>
        </p:nvSpPr>
        <p:spPr>
          <a:xfrm>
            <a:off x="6438100" y="3376598"/>
            <a:ext cx="1418450" cy="1228391"/>
          </a:xfrm>
          <a:custGeom>
            <a:rect b="b" l="l" r="r" t="t"/>
            <a:pathLst>
              <a:path extrusionOk="0" h="113268" w="130793">
                <a:moveTo>
                  <a:pt x="97822" y="469"/>
                </a:moveTo>
                <a:lnTo>
                  <a:pt x="130255" y="56641"/>
                </a:lnTo>
                <a:lnTo>
                  <a:pt x="97822" y="112813"/>
                </a:lnTo>
                <a:lnTo>
                  <a:pt x="32970" y="112813"/>
                </a:lnTo>
                <a:lnTo>
                  <a:pt x="538" y="56641"/>
                </a:lnTo>
                <a:lnTo>
                  <a:pt x="32970" y="469"/>
                </a:lnTo>
                <a:close/>
                <a:moveTo>
                  <a:pt x="32695" y="1"/>
                </a:moveTo>
                <a:lnTo>
                  <a:pt x="69" y="56517"/>
                </a:lnTo>
                <a:lnTo>
                  <a:pt x="0" y="56641"/>
                </a:lnTo>
                <a:lnTo>
                  <a:pt x="32640" y="113157"/>
                </a:lnTo>
                <a:lnTo>
                  <a:pt x="32695" y="113267"/>
                </a:lnTo>
                <a:lnTo>
                  <a:pt x="98098" y="113267"/>
                </a:lnTo>
                <a:lnTo>
                  <a:pt x="130723" y="56751"/>
                </a:lnTo>
                <a:lnTo>
                  <a:pt x="130792" y="56641"/>
                </a:lnTo>
                <a:lnTo>
                  <a:pt x="98166" y="125"/>
                </a:lnTo>
                <a:lnTo>
                  <a:pt x="980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9"/>
          <p:cNvSpPr/>
          <p:nvPr/>
        </p:nvSpPr>
        <p:spPr>
          <a:xfrm>
            <a:off x="6432417" y="3371674"/>
            <a:ext cx="714989" cy="962418"/>
          </a:xfrm>
          <a:custGeom>
            <a:rect b="b" l="l" r="r" t="t"/>
            <a:pathLst>
              <a:path extrusionOk="0" h="88743" w="65928">
                <a:moveTo>
                  <a:pt x="32957" y="0"/>
                </a:moveTo>
                <a:lnTo>
                  <a:pt x="1" y="57095"/>
                </a:lnTo>
                <a:lnTo>
                  <a:pt x="18270" y="88742"/>
                </a:lnTo>
                <a:lnTo>
                  <a:pt x="19469" y="88053"/>
                </a:lnTo>
                <a:lnTo>
                  <a:pt x="1599" y="57095"/>
                </a:lnTo>
                <a:lnTo>
                  <a:pt x="33756" y="1378"/>
                </a:lnTo>
                <a:lnTo>
                  <a:pt x="65927" y="1378"/>
                </a:lnTo>
                <a:lnTo>
                  <a:pt x="65927" y="0"/>
                </a:lnTo>
                <a:close/>
              </a:path>
            </a:pathLst>
          </a:custGeom>
          <a:solidFill>
            <a:srgbClr val="097A80"/>
          </a:solidFill>
          <a:ln cap="flat" cmpd="sng" w="9525">
            <a:solidFill>
              <a:srgbClr val="097A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6" name="Google Shape;206;p29" title="Gráfico">
            <a:hlinkClick r:id="rId3"/>
          </p:cNvPr>
          <p:cNvPicPr preferRelativeResize="0"/>
          <p:nvPr/>
        </p:nvPicPr>
        <p:blipFill>
          <a:blip r:embed="rId4">
            <a:alphaModFix/>
          </a:blip>
          <a:stretch>
            <a:fillRect/>
          </a:stretch>
        </p:blipFill>
        <p:spPr>
          <a:xfrm>
            <a:off x="4206075" y="1011652"/>
            <a:ext cx="4008375" cy="1580732"/>
          </a:xfrm>
          <a:prstGeom prst="rect">
            <a:avLst/>
          </a:prstGeom>
          <a:noFill/>
          <a:ln>
            <a:noFill/>
          </a:ln>
        </p:spPr>
      </p:pic>
      <p:sp>
        <p:nvSpPr>
          <p:cNvPr id="207" name="Google Shape;207;p29"/>
          <p:cNvSpPr txBox="1"/>
          <p:nvPr/>
        </p:nvSpPr>
        <p:spPr>
          <a:xfrm>
            <a:off x="4543227" y="3967567"/>
            <a:ext cx="1316100" cy="31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dk1"/>
                </a:solidFill>
                <a:latin typeface="Nunito Sans"/>
                <a:ea typeface="Nunito Sans"/>
                <a:cs typeface="Nunito Sans"/>
                <a:sym typeface="Nunito Sans"/>
              </a:rPr>
              <a:t>VENUS</a:t>
            </a:r>
            <a:endParaRPr b="1" sz="900">
              <a:solidFill>
                <a:schemeClr val="dk1"/>
              </a:solidFill>
              <a:latin typeface="Nunito Sans"/>
              <a:ea typeface="Nunito Sans"/>
              <a:cs typeface="Nunito Sans"/>
              <a:sym typeface="Nunito Sans"/>
            </a:endParaRPr>
          </a:p>
        </p:txBody>
      </p:sp>
      <p:sp>
        <p:nvSpPr>
          <p:cNvPr id="208" name="Google Shape;208;p29"/>
          <p:cNvSpPr txBox="1"/>
          <p:nvPr/>
        </p:nvSpPr>
        <p:spPr>
          <a:xfrm>
            <a:off x="6489310" y="3967567"/>
            <a:ext cx="1316100" cy="31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dk1"/>
                </a:solidFill>
                <a:latin typeface="Nunito Sans"/>
                <a:ea typeface="Nunito Sans"/>
                <a:cs typeface="Nunito Sans"/>
                <a:sym typeface="Nunito Sans"/>
              </a:rPr>
              <a:t>MARS</a:t>
            </a:r>
            <a:endParaRPr b="1" sz="900">
              <a:solidFill>
                <a:schemeClr val="dk1"/>
              </a:solidFill>
              <a:latin typeface="Nunito Sans"/>
              <a:ea typeface="Nunito Sans"/>
              <a:cs typeface="Nunito Sans"/>
              <a:sym typeface="Nunito Sans"/>
            </a:endParaRPr>
          </a:p>
        </p:txBody>
      </p:sp>
      <p:sp>
        <p:nvSpPr>
          <p:cNvPr id="209" name="Google Shape;209;p29"/>
          <p:cNvSpPr txBox="1"/>
          <p:nvPr/>
        </p:nvSpPr>
        <p:spPr>
          <a:xfrm>
            <a:off x="4543227" y="3707005"/>
            <a:ext cx="1316100" cy="34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Nunito Sans ExtraBold"/>
                <a:ea typeface="Nunito Sans ExtraBold"/>
                <a:cs typeface="Nunito Sans ExtraBold"/>
                <a:sym typeface="Nunito Sans ExtraBold"/>
              </a:rPr>
              <a:t>60%</a:t>
            </a:r>
            <a:endParaRPr>
              <a:solidFill>
                <a:schemeClr val="dk1"/>
              </a:solidFill>
              <a:latin typeface="Nunito Sans ExtraBold"/>
              <a:ea typeface="Nunito Sans ExtraBold"/>
              <a:cs typeface="Nunito Sans ExtraBold"/>
              <a:sym typeface="Nunito Sans ExtraBold"/>
            </a:endParaRPr>
          </a:p>
        </p:txBody>
      </p:sp>
      <p:sp>
        <p:nvSpPr>
          <p:cNvPr id="210" name="Google Shape;210;p29"/>
          <p:cNvSpPr txBox="1"/>
          <p:nvPr/>
        </p:nvSpPr>
        <p:spPr>
          <a:xfrm>
            <a:off x="6489310" y="3707005"/>
            <a:ext cx="1316100" cy="34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Nunito Sans ExtraBold"/>
                <a:ea typeface="Nunito Sans ExtraBold"/>
                <a:cs typeface="Nunito Sans ExtraBold"/>
                <a:sym typeface="Nunito Sans ExtraBold"/>
              </a:rPr>
              <a:t>40%</a:t>
            </a:r>
            <a:endParaRPr>
              <a:solidFill>
                <a:schemeClr val="dk1"/>
              </a:solidFill>
              <a:latin typeface="Nunito Sans ExtraBold"/>
              <a:ea typeface="Nunito Sans ExtraBold"/>
              <a:cs typeface="Nunito Sans ExtraBold"/>
              <a:sym typeface="Nunito Sans ExtraBold"/>
            </a:endParaRPr>
          </a:p>
        </p:txBody>
      </p:sp>
      <p:cxnSp>
        <p:nvCxnSpPr>
          <p:cNvPr id="211" name="Google Shape;211;p29"/>
          <p:cNvCxnSpPr/>
          <p:nvPr/>
        </p:nvCxnSpPr>
        <p:spPr>
          <a:xfrm>
            <a:off x="3838500" y="1667351"/>
            <a:ext cx="0" cy="2600400"/>
          </a:xfrm>
          <a:prstGeom prst="straightConnector1">
            <a:avLst/>
          </a:prstGeom>
          <a:noFill/>
          <a:ln cap="flat" cmpd="sng" w="19050">
            <a:solidFill>
              <a:srgbClr val="D9D9D9"/>
            </a:solidFill>
            <a:prstDash val="solid"/>
            <a:round/>
            <a:headEnd len="med" w="med" type="none"/>
            <a:tailEnd len="med" w="med" type="none"/>
          </a:ln>
        </p:spPr>
      </p:cxnSp>
      <p:grpSp>
        <p:nvGrpSpPr>
          <p:cNvPr id="212" name="Google Shape;212;p29"/>
          <p:cNvGrpSpPr/>
          <p:nvPr/>
        </p:nvGrpSpPr>
        <p:grpSpPr>
          <a:xfrm>
            <a:off x="2992265" y="1808463"/>
            <a:ext cx="329219" cy="334551"/>
            <a:chOff x="1232200" y="238125"/>
            <a:chExt cx="5136025" cy="5219200"/>
          </a:xfrm>
        </p:grpSpPr>
        <p:sp>
          <p:nvSpPr>
            <p:cNvPr id="213" name="Google Shape;213;p29"/>
            <p:cNvSpPr/>
            <p:nvPr/>
          </p:nvSpPr>
          <p:spPr>
            <a:xfrm>
              <a:off x="1232200" y="2644400"/>
              <a:ext cx="5136025" cy="2812925"/>
            </a:xfrm>
            <a:custGeom>
              <a:rect b="b" l="l" r="r" t="t"/>
              <a:pathLst>
                <a:path extrusionOk="0" h="112517" w="205441">
                  <a:moveTo>
                    <a:pt x="160025" y="6007"/>
                  </a:moveTo>
                  <a:cubicBezTo>
                    <a:pt x="160137" y="6007"/>
                    <a:pt x="160249" y="6009"/>
                    <a:pt x="160360" y="6012"/>
                  </a:cubicBezTo>
                  <a:cubicBezTo>
                    <a:pt x="157979" y="7023"/>
                    <a:pt x="155728" y="8491"/>
                    <a:pt x="153771" y="10416"/>
                  </a:cubicBezTo>
                  <a:lnTo>
                    <a:pt x="135797" y="28422"/>
                  </a:lnTo>
                  <a:lnTo>
                    <a:pt x="130284" y="28422"/>
                  </a:lnTo>
                  <a:cubicBezTo>
                    <a:pt x="130611" y="28129"/>
                    <a:pt x="130904" y="27835"/>
                    <a:pt x="131198" y="27541"/>
                  </a:cubicBezTo>
                  <a:cubicBezTo>
                    <a:pt x="131948" y="26759"/>
                    <a:pt x="132633" y="25943"/>
                    <a:pt x="133285" y="25062"/>
                  </a:cubicBezTo>
                  <a:cubicBezTo>
                    <a:pt x="133742" y="25128"/>
                    <a:pt x="134036" y="25160"/>
                    <a:pt x="134036" y="25160"/>
                  </a:cubicBezTo>
                  <a:lnTo>
                    <a:pt x="135504" y="25356"/>
                  </a:lnTo>
                  <a:lnTo>
                    <a:pt x="150900" y="9959"/>
                  </a:lnTo>
                  <a:cubicBezTo>
                    <a:pt x="153515" y="7344"/>
                    <a:pt x="156861" y="6007"/>
                    <a:pt x="160025" y="6007"/>
                  </a:cubicBezTo>
                  <a:close/>
                  <a:moveTo>
                    <a:pt x="168324" y="10446"/>
                  </a:moveTo>
                  <a:cubicBezTo>
                    <a:pt x="170490" y="10446"/>
                    <a:pt x="172657" y="10925"/>
                    <a:pt x="174647" y="11884"/>
                  </a:cubicBezTo>
                  <a:cubicBezTo>
                    <a:pt x="172592" y="12862"/>
                    <a:pt x="170668" y="14200"/>
                    <a:pt x="168939" y="15896"/>
                  </a:cubicBezTo>
                  <a:lnTo>
                    <a:pt x="146138" y="38730"/>
                  </a:lnTo>
                  <a:lnTo>
                    <a:pt x="132959" y="38730"/>
                  </a:lnTo>
                  <a:lnTo>
                    <a:pt x="132959" y="44765"/>
                  </a:lnTo>
                  <a:lnTo>
                    <a:pt x="148617" y="44765"/>
                  </a:lnTo>
                  <a:lnTo>
                    <a:pt x="173212" y="20169"/>
                  </a:lnTo>
                  <a:cubicBezTo>
                    <a:pt x="176039" y="17324"/>
                    <a:pt x="179768" y="15907"/>
                    <a:pt x="183494" y="15907"/>
                  </a:cubicBezTo>
                  <a:cubicBezTo>
                    <a:pt x="186260" y="15907"/>
                    <a:pt x="189023" y="16688"/>
                    <a:pt x="191414" y="18245"/>
                  </a:cubicBezTo>
                  <a:lnTo>
                    <a:pt x="189163" y="20528"/>
                  </a:lnTo>
                  <a:cubicBezTo>
                    <a:pt x="189033" y="20495"/>
                    <a:pt x="188902" y="20495"/>
                    <a:pt x="188772" y="20495"/>
                  </a:cubicBezTo>
                  <a:cubicBezTo>
                    <a:pt x="183259" y="20495"/>
                    <a:pt x="178105" y="22648"/>
                    <a:pt x="174223" y="26530"/>
                  </a:cubicBezTo>
                  <a:lnTo>
                    <a:pt x="151389" y="49364"/>
                  </a:lnTo>
                  <a:lnTo>
                    <a:pt x="120661" y="49364"/>
                  </a:lnTo>
                  <a:cubicBezTo>
                    <a:pt x="114725" y="49364"/>
                    <a:pt x="109114" y="47048"/>
                    <a:pt x="104906" y="42840"/>
                  </a:cubicBezTo>
                  <a:lnTo>
                    <a:pt x="96555" y="34457"/>
                  </a:lnTo>
                  <a:lnTo>
                    <a:pt x="114790" y="34457"/>
                  </a:lnTo>
                  <a:cubicBezTo>
                    <a:pt x="115181" y="34457"/>
                    <a:pt x="115573" y="34457"/>
                    <a:pt x="115964" y="34424"/>
                  </a:cubicBezTo>
                  <a:lnTo>
                    <a:pt x="138309" y="34424"/>
                  </a:lnTo>
                  <a:lnTo>
                    <a:pt x="158044" y="14689"/>
                  </a:lnTo>
                  <a:cubicBezTo>
                    <a:pt x="160870" y="11863"/>
                    <a:pt x="164596" y="10446"/>
                    <a:pt x="168324" y="10446"/>
                  </a:cubicBezTo>
                  <a:close/>
                  <a:moveTo>
                    <a:pt x="131491" y="14069"/>
                  </a:moveTo>
                  <a:cubicBezTo>
                    <a:pt x="130969" y="17560"/>
                    <a:pt x="129371" y="20756"/>
                    <a:pt x="126859" y="23333"/>
                  </a:cubicBezTo>
                  <a:cubicBezTo>
                    <a:pt x="123891" y="26400"/>
                    <a:pt x="119976" y="28161"/>
                    <a:pt x="115769" y="28422"/>
                  </a:cubicBezTo>
                  <a:lnTo>
                    <a:pt x="82007" y="28422"/>
                  </a:lnTo>
                  <a:lnTo>
                    <a:pt x="100666" y="47081"/>
                  </a:lnTo>
                  <a:cubicBezTo>
                    <a:pt x="106015" y="52430"/>
                    <a:pt x="113094" y="55366"/>
                    <a:pt x="120661" y="55366"/>
                  </a:cubicBezTo>
                  <a:lnTo>
                    <a:pt x="153869" y="55366"/>
                  </a:lnTo>
                  <a:lnTo>
                    <a:pt x="178464" y="30771"/>
                  </a:lnTo>
                  <a:cubicBezTo>
                    <a:pt x="181237" y="28031"/>
                    <a:pt x="184890" y="26530"/>
                    <a:pt x="188772" y="26530"/>
                  </a:cubicBezTo>
                  <a:cubicBezTo>
                    <a:pt x="191610" y="26530"/>
                    <a:pt x="194350" y="27346"/>
                    <a:pt x="196698" y="28879"/>
                  </a:cubicBezTo>
                  <a:lnTo>
                    <a:pt x="153934" y="71611"/>
                  </a:lnTo>
                  <a:lnTo>
                    <a:pt x="75907" y="71611"/>
                  </a:lnTo>
                  <a:lnTo>
                    <a:pt x="70035" y="77515"/>
                  </a:lnTo>
                  <a:lnTo>
                    <a:pt x="35100" y="42579"/>
                  </a:lnTo>
                  <a:lnTo>
                    <a:pt x="63577" y="14069"/>
                  </a:lnTo>
                  <a:close/>
                  <a:moveTo>
                    <a:pt x="25933" y="41927"/>
                  </a:moveTo>
                  <a:lnTo>
                    <a:pt x="26586" y="42579"/>
                  </a:lnTo>
                  <a:lnTo>
                    <a:pt x="26553" y="42579"/>
                  </a:lnTo>
                  <a:lnTo>
                    <a:pt x="70035" y="86029"/>
                  </a:lnTo>
                  <a:lnTo>
                    <a:pt x="70590" y="86583"/>
                  </a:lnTo>
                  <a:lnTo>
                    <a:pt x="53171" y="104002"/>
                  </a:lnTo>
                  <a:lnTo>
                    <a:pt x="8514" y="59346"/>
                  </a:lnTo>
                  <a:lnTo>
                    <a:pt x="25933" y="41927"/>
                  </a:lnTo>
                  <a:close/>
                  <a:moveTo>
                    <a:pt x="160047" y="0"/>
                  </a:moveTo>
                  <a:cubicBezTo>
                    <a:pt x="155321" y="0"/>
                    <a:pt x="150418" y="1928"/>
                    <a:pt x="146627" y="5719"/>
                  </a:cubicBezTo>
                  <a:lnTo>
                    <a:pt x="137428" y="14917"/>
                  </a:lnTo>
                  <a:cubicBezTo>
                    <a:pt x="137624" y="13645"/>
                    <a:pt x="137689" y="12308"/>
                    <a:pt x="137656" y="10970"/>
                  </a:cubicBezTo>
                  <a:lnTo>
                    <a:pt x="137591" y="8067"/>
                  </a:lnTo>
                  <a:lnTo>
                    <a:pt x="61098" y="8067"/>
                  </a:lnTo>
                  <a:lnTo>
                    <a:pt x="30826" y="38306"/>
                  </a:lnTo>
                  <a:lnTo>
                    <a:pt x="25933" y="33413"/>
                  </a:lnTo>
                  <a:lnTo>
                    <a:pt x="1" y="59346"/>
                  </a:lnTo>
                  <a:lnTo>
                    <a:pt x="53171" y="112516"/>
                  </a:lnTo>
                  <a:lnTo>
                    <a:pt x="79104" y="86583"/>
                  </a:lnTo>
                  <a:lnTo>
                    <a:pt x="74309" y="81756"/>
                  </a:lnTo>
                  <a:lnTo>
                    <a:pt x="78419" y="77645"/>
                  </a:lnTo>
                  <a:lnTo>
                    <a:pt x="156445" y="77645"/>
                  </a:lnTo>
                  <a:lnTo>
                    <a:pt x="205441" y="28650"/>
                  </a:lnTo>
                  <a:lnTo>
                    <a:pt x="203288" y="26530"/>
                  </a:lnTo>
                  <a:cubicBezTo>
                    <a:pt x="201265" y="24475"/>
                    <a:pt x="198884" y="22942"/>
                    <a:pt x="196274" y="21931"/>
                  </a:cubicBezTo>
                  <a:lnTo>
                    <a:pt x="200156" y="18016"/>
                  </a:lnTo>
                  <a:lnTo>
                    <a:pt x="198036" y="15896"/>
                  </a:lnTo>
                  <a:cubicBezTo>
                    <a:pt x="194033" y="11893"/>
                    <a:pt x="188762" y="9892"/>
                    <a:pt x="183507" y="9892"/>
                  </a:cubicBezTo>
                  <a:cubicBezTo>
                    <a:pt x="183109" y="9892"/>
                    <a:pt x="182710" y="9904"/>
                    <a:pt x="182313" y="9927"/>
                  </a:cubicBezTo>
                  <a:cubicBezTo>
                    <a:pt x="179084" y="6926"/>
                    <a:pt x="175137" y="5164"/>
                    <a:pt x="171059" y="4610"/>
                  </a:cubicBezTo>
                  <a:lnTo>
                    <a:pt x="171190" y="4479"/>
                  </a:lnTo>
                  <a:cubicBezTo>
                    <a:pt x="168189" y="1479"/>
                    <a:pt x="164186" y="0"/>
                    <a:pt x="160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9"/>
            <p:cNvSpPr/>
            <p:nvPr/>
          </p:nvSpPr>
          <p:spPr>
            <a:xfrm>
              <a:off x="4289500" y="3612650"/>
              <a:ext cx="135400" cy="150875"/>
            </a:xfrm>
            <a:custGeom>
              <a:rect b="b" l="l" r="r" t="t"/>
              <a:pathLst>
                <a:path extrusionOk="0" h="6035" w="5416">
                  <a:moveTo>
                    <a:pt x="0" y="0"/>
                  </a:moveTo>
                  <a:lnTo>
                    <a:pt x="0" y="6035"/>
                  </a:lnTo>
                  <a:lnTo>
                    <a:pt x="5415" y="6035"/>
                  </a:lnTo>
                  <a:lnTo>
                    <a:pt x="54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9"/>
            <p:cNvSpPr/>
            <p:nvPr/>
          </p:nvSpPr>
          <p:spPr>
            <a:xfrm>
              <a:off x="1644850" y="3917625"/>
              <a:ext cx="436300" cy="415925"/>
            </a:xfrm>
            <a:custGeom>
              <a:rect b="b" l="l" r="r" t="t"/>
              <a:pathLst>
                <a:path extrusionOk="0" h="16637" w="17452">
                  <a:moveTo>
                    <a:pt x="8318" y="6003"/>
                  </a:moveTo>
                  <a:cubicBezTo>
                    <a:pt x="8938" y="6003"/>
                    <a:pt x="9525" y="6264"/>
                    <a:pt x="9949" y="6688"/>
                  </a:cubicBezTo>
                  <a:cubicBezTo>
                    <a:pt x="10863" y="7601"/>
                    <a:pt x="10863" y="9069"/>
                    <a:pt x="9949" y="9950"/>
                  </a:cubicBezTo>
                  <a:cubicBezTo>
                    <a:pt x="9525" y="10407"/>
                    <a:pt x="8938" y="10635"/>
                    <a:pt x="8318" y="10635"/>
                  </a:cubicBezTo>
                  <a:cubicBezTo>
                    <a:pt x="7699" y="10635"/>
                    <a:pt x="7111" y="10407"/>
                    <a:pt x="6687" y="9950"/>
                  </a:cubicBezTo>
                  <a:cubicBezTo>
                    <a:pt x="6263" y="9526"/>
                    <a:pt x="6002" y="8939"/>
                    <a:pt x="6002" y="8319"/>
                  </a:cubicBezTo>
                  <a:cubicBezTo>
                    <a:pt x="6002" y="7699"/>
                    <a:pt x="6263" y="7112"/>
                    <a:pt x="6687" y="6688"/>
                  </a:cubicBezTo>
                  <a:cubicBezTo>
                    <a:pt x="7111" y="6264"/>
                    <a:pt x="7699" y="6003"/>
                    <a:pt x="8318" y="6003"/>
                  </a:cubicBezTo>
                  <a:close/>
                  <a:moveTo>
                    <a:pt x="8318" y="1"/>
                  </a:moveTo>
                  <a:cubicBezTo>
                    <a:pt x="6100" y="1"/>
                    <a:pt x="4013" y="849"/>
                    <a:pt x="2447" y="2415"/>
                  </a:cubicBezTo>
                  <a:cubicBezTo>
                    <a:pt x="848" y="4013"/>
                    <a:pt x="0" y="6101"/>
                    <a:pt x="0" y="8319"/>
                  </a:cubicBezTo>
                  <a:cubicBezTo>
                    <a:pt x="0" y="10537"/>
                    <a:pt x="848" y="12625"/>
                    <a:pt x="2447" y="14223"/>
                  </a:cubicBezTo>
                  <a:cubicBezTo>
                    <a:pt x="4013" y="15789"/>
                    <a:pt x="6100" y="16637"/>
                    <a:pt x="8318" y="16637"/>
                  </a:cubicBezTo>
                  <a:cubicBezTo>
                    <a:pt x="10536" y="16637"/>
                    <a:pt x="12657" y="15789"/>
                    <a:pt x="14223" y="14223"/>
                  </a:cubicBezTo>
                  <a:cubicBezTo>
                    <a:pt x="17452" y="10961"/>
                    <a:pt x="17452" y="5677"/>
                    <a:pt x="14223" y="2415"/>
                  </a:cubicBezTo>
                  <a:cubicBezTo>
                    <a:pt x="12657" y="849"/>
                    <a:pt x="10536" y="1"/>
                    <a:pt x="8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9"/>
            <p:cNvSpPr/>
            <p:nvPr/>
          </p:nvSpPr>
          <p:spPr>
            <a:xfrm>
              <a:off x="3401425" y="902750"/>
              <a:ext cx="1361900" cy="1361075"/>
            </a:xfrm>
            <a:custGeom>
              <a:rect b="b" l="l" r="r" t="t"/>
              <a:pathLst>
                <a:path extrusionOk="0" h="54443" w="54476">
                  <a:moveTo>
                    <a:pt x="27238" y="6002"/>
                  </a:moveTo>
                  <a:cubicBezTo>
                    <a:pt x="38916" y="6002"/>
                    <a:pt x="48441" y="15527"/>
                    <a:pt x="48441" y="27205"/>
                  </a:cubicBezTo>
                  <a:cubicBezTo>
                    <a:pt x="48441" y="38916"/>
                    <a:pt x="38916" y="48408"/>
                    <a:pt x="27238" y="48408"/>
                  </a:cubicBezTo>
                  <a:cubicBezTo>
                    <a:pt x="15560" y="48408"/>
                    <a:pt x="6035" y="38916"/>
                    <a:pt x="6035" y="27205"/>
                  </a:cubicBezTo>
                  <a:cubicBezTo>
                    <a:pt x="6035" y="15527"/>
                    <a:pt x="15560" y="6002"/>
                    <a:pt x="27238" y="6002"/>
                  </a:cubicBezTo>
                  <a:close/>
                  <a:moveTo>
                    <a:pt x="27238" y="0"/>
                  </a:moveTo>
                  <a:cubicBezTo>
                    <a:pt x="12233" y="0"/>
                    <a:pt x="0" y="12200"/>
                    <a:pt x="0" y="27205"/>
                  </a:cubicBezTo>
                  <a:cubicBezTo>
                    <a:pt x="0" y="42243"/>
                    <a:pt x="12233" y="54443"/>
                    <a:pt x="27238" y="54443"/>
                  </a:cubicBezTo>
                  <a:cubicBezTo>
                    <a:pt x="42243" y="54443"/>
                    <a:pt x="54476" y="42243"/>
                    <a:pt x="54476" y="27205"/>
                  </a:cubicBezTo>
                  <a:cubicBezTo>
                    <a:pt x="54476" y="12200"/>
                    <a:pt x="42243" y="0"/>
                    <a:pt x="27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9"/>
            <p:cNvSpPr/>
            <p:nvPr/>
          </p:nvSpPr>
          <p:spPr>
            <a:xfrm>
              <a:off x="3875225" y="1153100"/>
              <a:ext cx="429800" cy="813075"/>
            </a:xfrm>
            <a:custGeom>
              <a:rect b="b" l="l" r="r" t="t"/>
              <a:pathLst>
                <a:path extrusionOk="0" h="32523" w="17192">
                  <a:moveTo>
                    <a:pt x="5774" y="0"/>
                  </a:moveTo>
                  <a:cubicBezTo>
                    <a:pt x="5676" y="0"/>
                    <a:pt x="5611" y="66"/>
                    <a:pt x="5611" y="196"/>
                  </a:cubicBezTo>
                  <a:lnTo>
                    <a:pt x="5611" y="5285"/>
                  </a:lnTo>
                  <a:cubicBezTo>
                    <a:pt x="4665" y="5644"/>
                    <a:pt x="3719" y="6166"/>
                    <a:pt x="2773" y="6818"/>
                  </a:cubicBezTo>
                  <a:cubicBezTo>
                    <a:pt x="1827" y="7503"/>
                    <a:pt x="1142" y="8253"/>
                    <a:pt x="718" y="9036"/>
                  </a:cubicBezTo>
                  <a:cubicBezTo>
                    <a:pt x="327" y="9852"/>
                    <a:pt x="131" y="10830"/>
                    <a:pt x="131" y="12037"/>
                  </a:cubicBezTo>
                  <a:cubicBezTo>
                    <a:pt x="131" y="13212"/>
                    <a:pt x="425" y="14223"/>
                    <a:pt x="1044" y="15071"/>
                  </a:cubicBezTo>
                  <a:cubicBezTo>
                    <a:pt x="2154" y="16571"/>
                    <a:pt x="3948" y="17615"/>
                    <a:pt x="6427" y="18170"/>
                  </a:cubicBezTo>
                  <a:lnTo>
                    <a:pt x="9460" y="18855"/>
                  </a:lnTo>
                  <a:cubicBezTo>
                    <a:pt x="10374" y="19050"/>
                    <a:pt x="11157" y="19311"/>
                    <a:pt x="11776" y="19638"/>
                  </a:cubicBezTo>
                  <a:cubicBezTo>
                    <a:pt x="12396" y="19964"/>
                    <a:pt x="12722" y="20421"/>
                    <a:pt x="12722" y="21073"/>
                  </a:cubicBezTo>
                  <a:cubicBezTo>
                    <a:pt x="12722" y="22182"/>
                    <a:pt x="12005" y="22965"/>
                    <a:pt x="10569" y="23422"/>
                  </a:cubicBezTo>
                  <a:cubicBezTo>
                    <a:pt x="9950" y="23585"/>
                    <a:pt x="9036" y="23683"/>
                    <a:pt x="7829" y="23683"/>
                  </a:cubicBezTo>
                  <a:cubicBezTo>
                    <a:pt x="6101" y="23683"/>
                    <a:pt x="4535" y="23291"/>
                    <a:pt x="3165" y="22476"/>
                  </a:cubicBezTo>
                  <a:cubicBezTo>
                    <a:pt x="1762" y="21660"/>
                    <a:pt x="718" y="20518"/>
                    <a:pt x="1" y="19083"/>
                  </a:cubicBezTo>
                  <a:lnTo>
                    <a:pt x="1" y="25183"/>
                  </a:lnTo>
                  <a:cubicBezTo>
                    <a:pt x="1860" y="26325"/>
                    <a:pt x="3785" y="27173"/>
                    <a:pt x="5774" y="27760"/>
                  </a:cubicBezTo>
                  <a:lnTo>
                    <a:pt x="5840" y="32392"/>
                  </a:lnTo>
                  <a:cubicBezTo>
                    <a:pt x="5840" y="32490"/>
                    <a:pt x="5872" y="32522"/>
                    <a:pt x="5970" y="32522"/>
                  </a:cubicBezTo>
                  <a:lnTo>
                    <a:pt x="9917" y="32522"/>
                  </a:lnTo>
                  <a:cubicBezTo>
                    <a:pt x="10015" y="32522"/>
                    <a:pt x="10080" y="32457"/>
                    <a:pt x="10080" y="32327"/>
                  </a:cubicBezTo>
                  <a:lnTo>
                    <a:pt x="10080" y="28086"/>
                  </a:lnTo>
                  <a:cubicBezTo>
                    <a:pt x="12657" y="27238"/>
                    <a:pt x="14549" y="26031"/>
                    <a:pt x="15723" y="24531"/>
                  </a:cubicBezTo>
                  <a:cubicBezTo>
                    <a:pt x="16702" y="23291"/>
                    <a:pt x="17191" y="22084"/>
                    <a:pt x="17191" y="20877"/>
                  </a:cubicBezTo>
                  <a:cubicBezTo>
                    <a:pt x="17191" y="18561"/>
                    <a:pt x="16115" y="16865"/>
                    <a:pt x="13929" y="15821"/>
                  </a:cubicBezTo>
                  <a:cubicBezTo>
                    <a:pt x="12983" y="15364"/>
                    <a:pt x="12005" y="15006"/>
                    <a:pt x="10928" y="14777"/>
                  </a:cubicBezTo>
                  <a:cubicBezTo>
                    <a:pt x="9852" y="14549"/>
                    <a:pt x="8841" y="14321"/>
                    <a:pt x="7927" y="14125"/>
                  </a:cubicBezTo>
                  <a:cubicBezTo>
                    <a:pt x="6981" y="13897"/>
                    <a:pt x="6198" y="13603"/>
                    <a:pt x="5579" y="13212"/>
                  </a:cubicBezTo>
                  <a:cubicBezTo>
                    <a:pt x="4959" y="12853"/>
                    <a:pt x="4665" y="12298"/>
                    <a:pt x="4665" y="11515"/>
                  </a:cubicBezTo>
                  <a:cubicBezTo>
                    <a:pt x="4665" y="10732"/>
                    <a:pt x="4959" y="10178"/>
                    <a:pt x="5579" y="9917"/>
                  </a:cubicBezTo>
                  <a:cubicBezTo>
                    <a:pt x="6198" y="9656"/>
                    <a:pt x="6949" y="9525"/>
                    <a:pt x="7829" y="9525"/>
                  </a:cubicBezTo>
                  <a:cubicBezTo>
                    <a:pt x="10798" y="9525"/>
                    <a:pt x="13277" y="10439"/>
                    <a:pt x="15201" y="12331"/>
                  </a:cubicBezTo>
                  <a:lnTo>
                    <a:pt x="15201" y="7112"/>
                  </a:lnTo>
                  <a:cubicBezTo>
                    <a:pt x="14484" y="6296"/>
                    <a:pt x="12722" y="5709"/>
                    <a:pt x="9917" y="5350"/>
                  </a:cubicBezTo>
                  <a:lnTo>
                    <a:pt x="9917" y="131"/>
                  </a:lnTo>
                  <a:cubicBezTo>
                    <a:pt x="9917" y="33"/>
                    <a:pt x="9852" y="0"/>
                    <a:pt x="9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9"/>
            <p:cNvSpPr/>
            <p:nvPr/>
          </p:nvSpPr>
          <p:spPr>
            <a:xfrm>
              <a:off x="1799800" y="238125"/>
              <a:ext cx="4000850" cy="2201050"/>
            </a:xfrm>
            <a:custGeom>
              <a:rect b="b" l="l" r="r" t="t"/>
              <a:pathLst>
                <a:path extrusionOk="0" h="88042" w="160034">
                  <a:moveTo>
                    <a:pt x="131425" y="6035"/>
                  </a:moveTo>
                  <a:lnTo>
                    <a:pt x="131425" y="9525"/>
                  </a:lnTo>
                  <a:lnTo>
                    <a:pt x="11972" y="9525"/>
                  </a:lnTo>
                  <a:lnTo>
                    <a:pt x="11972" y="62434"/>
                  </a:lnTo>
                  <a:lnTo>
                    <a:pt x="6035" y="62434"/>
                  </a:lnTo>
                  <a:lnTo>
                    <a:pt x="6035" y="6035"/>
                  </a:lnTo>
                  <a:close/>
                  <a:moveTo>
                    <a:pt x="143430" y="15527"/>
                  </a:moveTo>
                  <a:lnTo>
                    <a:pt x="143430" y="19572"/>
                  </a:lnTo>
                  <a:lnTo>
                    <a:pt x="22573" y="19572"/>
                  </a:lnTo>
                  <a:lnTo>
                    <a:pt x="22573" y="71927"/>
                  </a:lnTo>
                  <a:lnTo>
                    <a:pt x="18006" y="71927"/>
                  </a:lnTo>
                  <a:lnTo>
                    <a:pt x="18006" y="15527"/>
                  </a:lnTo>
                  <a:close/>
                  <a:moveTo>
                    <a:pt x="153998" y="25607"/>
                  </a:moveTo>
                  <a:lnTo>
                    <a:pt x="153998" y="82006"/>
                  </a:lnTo>
                  <a:lnTo>
                    <a:pt x="28608" y="82006"/>
                  </a:lnTo>
                  <a:lnTo>
                    <a:pt x="28608" y="25607"/>
                  </a:lnTo>
                  <a:close/>
                  <a:moveTo>
                    <a:pt x="0" y="0"/>
                  </a:moveTo>
                  <a:lnTo>
                    <a:pt x="0" y="68436"/>
                  </a:lnTo>
                  <a:lnTo>
                    <a:pt x="11972" y="68436"/>
                  </a:lnTo>
                  <a:lnTo>
                    <a:pt x="11972" y="77961"/>
                  </a:lnTo>
                  <a:lnTo>
                    <a:pt x="22573" y="77961"/>
                  </a:lnTo>
                  <a:lnTo>
                    <a:pt x="22573" y="88041"/>
                  </a:lnTo>
                  <a:lnTo>
                    <a:pt x="160033" y="88041"/>
                  </a:lnTo>
                  <a:lnTo>
                    <a:pt x="160033" y="19572"/>
                  </a:lnTo>
                  <a:lnTo>
                    <a:pt x="149432" y="19572"/>
                  </a:lnTo>
                  <a:lnTo>
                    <a:pt x="149432" y="9525"/>
                  </a:lnTo>
                  <a:lnTo>
                    <a:pt x="137460" y="9525"/>
                  </a:lnTo>
                  <a:lnTo>
                    <a:pt x="137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9"/>
            <p:cNvSpPr/>
            <p:nvPr/>
          </p:nvSpPr>
          <p:spPr>
            <a:xfrm>
              <a:off x="2099900" y="2665850"/>
              <a:ext cx="150075" cy="163925"/>
            </a:xfrm>
            <a:custGeom>
              <a:rect b="b" l="l" r="r" t="t"/>
              <a:pathLst>
                <a:path extrusionOk="0" h="6557" w="6003">
                  <a:moveTo>
                    <a:pt x="0" y="0"/>
                  </a:moveTo>
                  <a:lnTo>
                    <a:pt x="0" y="6557"/>
                  </a:lnTo>
                  <a:lnTo>
                    <a:pt x="6002" y="6557"/>
                  </a:lnTo>
                  <a:lnTo>
                    <a:pt x="6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9"/>
            <p:cNvSpPr/>
            <p:nvPr/>
          </p:nvSpPr>
          <p:spPr>
            <a:xfrm>
              <a:off x="4007350" y="4859525"/>
              <a:ext cx="150075" cy="164750"/>
            </a:xfrm>
            <a:custGeom>
              <a:rect b="b" l="l" r="r" t="t"/>
              <a:pathLst>
                <a:path extrusionOk="0" h="6590" w="6003">
                  <a:moveTo>
                    <a:pt x="0" y="1"/>
                  </a:moveTo>
                  <a:lnTo>
                    <a:pt x="0" y="6590"/>
                  </a:lnTo>
                  <a:lnTo>
                    <a:pt x="6002" y="6590"/>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9"/>
            <p:cNvSpPr/>
            <p:nvPr/>
          </p:nvSpPr>
          <p:spPr>
            <a:xfrm>
              <a:off x="5783500" y="4304175"/>
              <a:ext cx="150075" cy="163950"/>
            </a:xfrm>
            <a:custGeom>
              <a:rect b="b" l="l" r="r" t="t"/>
              <a:pathLst>
                <a:path extrusionOk="0" h="6558" w="6003">
                  <a:moveTo>
                    <a:pt x="0" y="1"/>
                  </a:moveTo>
                  <a:lnTo>
                    <a:pt x="0" y="6557"/>
                  </a:lnTo>
                  <a:lnTo>
                    <a:pt x="6002" y="6557"/>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9"/>
            <p:cNvSpPr/>
            <p:nvPr/>
          </p:nvSpPr>
          <p:spPr>
            <a:xfrm>
              <a:off x="5547000" y="5106625"/>
              <a:ext cx="150075" cy="163950"/>
            </a:xfrm>
            <a:custGeom>
              <a:rect b="b" l="l" r="r" t="t"/>
              <a:pathLst>
                <a:path extrusionOk="0" h="6558" w="6003">
                  <a:moveTo>
                    <a:pt x="0" y="1"/>
                  </a:moveTo>
                  <a:lnTo>
                    <a:pt x="0" y="6557"/>
                  </a:lnTo>
                  <a:lnTo>
                    <a:pt x="6002" y="6557"/>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1432000" y="1121300"/>
              <a:ext cx="150075" cy="163925"/>
            </a:xfrm>
            <a:custGeom>
              <a:rect b="b" l="l" r="r" t="t"/>
              <a:pathLst>
                <a:path extrusionOk="0" h="6557" w="6003">
                  <a:moveTo>
                    <a:pt x="0" y="0"/>
                  </a:moveTo>
                  <a:lnTo>
                    <a:pt x="0" y="6557"/>
                  </a:lnTo>
                  <a:lnTo>
                    <a:pt x="6003" y="6557"/>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1309675" y="2403250"/>
              <a:ext cx="150075" cy="164750"/>
            </a:xfrm>
            <a:custGeom>
              <a:rect b="b" l="l" r="r" t="t"/>
              <a:pathLst>
                <a:path extrusionOk="0" h="6590" w="6003">
                  <a:moveTo>
                    <a:pt x="1" y="1"/>
                  </a:moveTo>
                  <a:lnTo>
                    <a:pt x="1" y="6590"/>
                  </a:lnTo>
                  <a:lnTo>
                    <a:pt x="6003" y="6590"/>
                  </a:lnTo>
                  <a:lnTo>
                    <a:pt x="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29"/>
          <p:cNvSpPr txBox="1"/>
          <p:nvPr>
            <p:ph idx="2" type="ctrTitle"/>
          </p:nvPr>
        </p:nvSpPr>
        <p:spPr>
          <a:xfrm flipH="1">
            <a:off x="720000" y="1982325"/>
            <a:ext cx="2671500" cy="64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226" name="Google Shape;226;p29"/>
          <p:cNvSpPr txBox="1"/>
          <p:nvPr>
            <p:ph idx="1" type="subTitle"/>
          </p:nvPr>
        </p:nvSpPr>
        <p:spPr>
          <a:xfrm flipH="1">
            <a:off x="1264200" y="2513497"/>
            <a:ext cx="2127300" cy="97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p:txBody>
      </p:sp>
      <p:sp>
        <p:nvSpPr>
          <p:cNvPr id="227" name="Google Shape;227;p29"/>
          <p:cNvSpPr txBox="1"/>
          <p:nvPr>
            <p:ph idx="2" type="ctrTitle"/>
          </p:nvPr>
        </p:nvSpPr>
        <p:spPr>
          <a:xfrm flipH="1">
            <a:off x="4251175" y="658250"/>
            <a:ext cx="1258800" cy="36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100"/>
              <a:t>SATURN</a:t>
            </a:r>
            <a:endParaRPr sz="1100"/>
          </a:p>
        </p:txBody>
      </p:sp>
      <p:sp>
        <p:nvSpPr>
          <p:cNvPr id="228" name="Google Shape;228;p29"/>
          <p:cNvSpPr txBox="1"/>
          <p:nvPr>
            <p:ph idx="2" type="ctrTitle"/>
          </p:nvPr>
        </p:nvSpPr>
        <p:spPr>
          <a:xfrm flipH="1">
            <a:off x="4251175" y="2939982"/>
            <a:ext cx="1258800" cy="36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100"/>
              <a:t>NEPTUNE</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2" name="Shape 232"/>
        <p:cNvGrpSpPr/>
        <p:nvPr/>
      </p:nvGrpSpPr>
      <p:grpSpPr>
        <a:xfrm>
          <a:off x="0" y="0"/>
          <a:ext cx="0" cy="0"/>
          <a:chOff x="0" y="0"/>
          <a:chExt cx="0" cy="0"/>
        </a:xfrm>
      </p:grpSpPr>
      <p:sp>
        <p:nvSpPr>
          <p:cNvPr id="233" name="Google Shape;233;p30"/>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SECTOR NEWS</a:t>
            </a:r>
            <a:endParaRPr/>
          </a:p>
        </p:txBody>
      </p:sp>
      <p:sp>
        <p:nvSpPr>
          <p:cNvPr id="234" name="Google Shape;234;p30"/>
          <p:cNvSpPr/>
          <p:nvPr/>
        </p:nvSpPr>
        <p:spPr>
          <a:xfrm>
            <a:off x="838200" y="1985413"/>
            <a:ext cx="597300" cy="517500"/>
          </a:xfrm>
          <a:prstGeom prst="hexagon">
            <a:avLst>
              <a:gd fmla="val 25000" name="adj"/>
              <a:gd fmla="val 115470" name="vf"/>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0"/>
          <p:cNvSpPr/>
          <p:nvPr/>
        </p:nvSpPr>
        <p:spPr>
          <a:xfrm>
            <a:off x="4273350" y="1985418"/>
            <a:ext cx="597300" cy="517500"/>
          </a:xfrm>
          <a:prstGeom prst="hexagon">
            <a:avLst>
              <a:gd fmla="val 25000" name="adj"/>
              <a:gd fmla="val 115470" name="vf"/>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0"/>
          <p:cNvSpPr/>
          <p:nvPr/>
        </p:nvSpPr>
        <p:spPr>
          <a:xfrm>
            <a:off x="7718775" y="1985343"/>
            <a:ext cx="597300" cy="5175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 name="Google Shape;237;p30"/>
          <p:cNvGrpSpPr/>
          <p:nvPr/>
        </p:nvGrpSpPr>
        <p:grpSpPr>
          <a:xfrm>
            <a:off x="1000004" y="2107373"/>
            <a:ext cx="273486" cy="273486"/>
            <a:chOff x="1190625" y="238125"/>
            <a:chExt cx="5219200" cy="5219200"/>
          </a:xfrm>
        </p:grpSpPr>
        <p:sp>
          <p:nvSpPr>
            <p:cNvPr id="238" name="Google Shape;238;p30"/>
            <p:cNvSpPr/>
            <p:nvPr/>
          </p:nvSpPr>
          <p:spPr>
            <a:xfrm>
              <a:off x="1190625" y="2400000"/>
              <a:ext cx="2126000" cy="3057325"/>
            </a:xfrm>
            <a:custGeom>
              <a:rect b="b" l="l" r="r" t="t"/>
              <a:pathLst>
                <a:path extrusionOk="0" h="122293" w="85040">
                  <a:moveTo>
                    <a:pt x="42536" y="6035"/>
                  </a:moveTo>
                  <a:cubicBezTo>
                    <a:pt x="54410" y="6035"/>
                    <a:pt x="64098" y="15495"/>
                    <a:pt x="64522" y="27238"/>
                  </a:cubicBezTo>
                  <a:cubicBezTo>
                    <a:pt x="51213" y="26716"/>
                    <a:pt x="42895" y="22541"/>
                    <a:pt x="39046" y="20029"/>
                  </a:cubicBezTo>
                  <a:cubicBezTo>
                    <a:pt x="40351" y="18333"/>
                    <a:pt x="40938" y="17158"/>
                    <a:pt x="41036" y="16995"/>
                  </a:cubicBezTo>
                  <a:lnTo>
                    <a:pt x="35621" y="14353"/>
                  </a:lnTo>
                  <a:cubicBezTo>
                    <a:pt x="35458" y="14679"/>
                    <a:pt x="31804" y="21692"/>
                    <a:pt x="20616" y="26096"/>
                  </a:cubicBezTo>
                  <a:cubicBezTo>
                    <a:pt x="21594" y="14875"/>
                    <a:pt x="31054" y="6035"/>
                    <a:pt x="42536" y="6035"/>
                  </a:cubicBezTo>
                  <a:close/>
                  <a:moveTo>
                    <a:pt x="34838" y="24465"/>
                  </a:moveTo>
                  <a:cubicBezTo>
                    <a:pt x="39013" y="27401"/>
                    <a:pt x="48441" y="32555"/>
                    <a:pt x="63902" y="33240"/>
                  </a:cubicBezTo>
                  <a:cubicBezTo>
                    <a:pt x="61554" y="42863"/>
                    <a:pt x="52877" y="50039"/>
                    <a:pt x="42536" y="50039"/>
                  </a:cubicBezTo>
                  <a:cubicBezTo>
                    <a:pt x="31870" y="50039"/>
                    <a:pt x="22964" y="42439"/>
                    <a:pt x="20942" y="32392"/>
                  </a:cubicBezTo>
                  <a:cubicBezTo>
                    <a:pt x="27238" y="30206"/>
                    <a:pt x="31739" y="27238"/>
                    <a:pt x="34838" y="24465"/>
                  </a:cubicBezTo>
                  <a:close/>
                  <a:moveTo>
                    <a:pt x="42536" y="56074"/>
                  </a:moveTo>
                  <a:cubicBezTo>
                    <a:pt x="45733" y="56074"/>
                    <a:pt x="48832" y="56465"/>
                    <a:pt x="51768" y="57248"/>
                  </a:cubicBezTo>
                  <a:lnTo>
                    <a:pt x="42536" y="67882"/>
                  </a:lnTo>
                  <a:lnTo>
                    <a:pt x="33272" y="57248"/>
                  </a:lnTo>
                  <a:cubicBezTo>
                    <a:pt x="36241" y="56465"/>
                    <a:pt x="39340" y="56074"/>
                    <a:pt x="42536" y="56074"/>
                  </a:cubicBezTo>
                  <a:close/>
                  <a:moveTo>
                    <a:pt x="57868" y="59434"/>
                  </a:moveTo>
                  <a:cubicBezTo>
                    <a:pt x="70361" y="65240"/>
                    <a:pt x="79038" y="77929"/>
                    <a:pt x="79038" y="92575"/>
                  </a:cubicBezTo>
                  <a:lnTo>
                    <a:pt x="79038" y="116257"/>
                  </a:lnTo>
                  <a:lnTo>
                    <a:pt x="67523" y="116257"/>
                  </a:lnTo>
                  <a:lnTo>
                    <a:pt x="67523" y="93815"/>
                  </a:lnTo>
                  <a:lnTo>
                    <a:pt x="61521" y="93815"/>
                  </a:lnTo>
                  <a:lnTo>
                    <a:pt x="61521" y="116257"/>
                  </a:lnTo>
                  <a:lnTo>
                    <a:pt x="23552" y="116257"/>
                  </a:lnTo>
                  <a:lnTo>
                    <a:pt x="23552" y="93815"/>
                  </a:lnTo>
                  <a:lnTo>
                    <a:pt x="17517" y="93815"/>
                  </a:lnTo>
                  <a:lnTo>
                    <a:pt x="17517" y="116257"/>
                  </a:lnTo>
                  <a:lnTo>
                    <a:pt x="6035" y="116257"/>
                  </a:lnTo>
                  <a:lnTo>
                    <a:pt x="6035" y="92575"/>
                  </a:lnTo>
                  <a:cubicBezTo>
                    <a:pt x="6035" y="77929"/>
                    <a:pt x="14712" y="65240"/>
                    <a:pt x="27205" y="59434"/>
                  </a:cubicBezTo>
                  <a:lnTo>
                    <a:pt x="39503" y="73558"/>
                  </a:lnTo>
                  <a:lnTo>
                    <a:pt x="39503" y="91042"/>
                  </a:lnTo>
                  <a:lnTo>
                    <a:pt x="45537" y="91042"/>
                  </a:lnTo>
                  <a:lnTo>
                    <a:pt x="45537" y="73558"/>
                  </a:lnTo>
                  <a:lnTo>
                    <a:pt x="57868" y="59434"/>
                  </a:lnTo>
                  <a:close/>
                  <a:moveTo>
                    <a:pt x="42536" y="0"/>
                  </a:moveTo>
                  <a:cubicBezTo>
                    <a:pt x="27074" y="0"/>
                    <a:pt x="14516" y="12592"/>
                    <a:pt x="14516" y="28053"/>
                  </a:cubicBezTo>
                  <a:cubicBezTo>
                    <a:pt x="14516" y="38459"/>
                    <a:pt x="20192" y="47527"/>
                    <a:pt x="28640" y="52355"/>
                  </a:cubicBezTo>
                  <a:cubicBezTo>
                    <a:pt x="12004" y="58129"/>
                    <a:pt x="0" y="73982"/>
                    <a:pt x="0" y="92575"/>
                  </a:cubicBezTo>
                  <a:lnTo>
                    <a:pt x="0" y="122292"/>
                  </a:lnTo>
                  <a:lnTo>
                    <a:pt x="85040" y="122292"/>
                  </a:lnTo>
                  <a:lnTo>
                    <a:pt x="85040" y="92575"/>
                  </a:lnTo>
                  <a:cubicBezTo>
                    <a:pt x="85040" y="73982"/>
                    <a:pt x="73068" y="58129"/>
                    <a:pt x="56400" y="52355"/>
                  </a:cubicBezTo>
                  <a:cubicBezTo>
                    <a:pt x="64848" y="47527"/>
                    <a:pt x="70557" y="38459"/>
                    <a:pt x="70557" y="28053"/>
                  </a:cubicBezTo>
                  <a:cubicBezTo>
                    <a:pt x="70557" y="12592"/>
                    <a:pt x="57966" y="0"/>
                    <a:pt x="42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0"/>
            <p:cNvSpPr/>
            <p:nvPr/>
          </p:nvSpPr>
          <p:spPr>
            <a:xfrm>
              <a:off x="2178175" y="4808975"/>
              <a:ext cx="150900" cy="156600"/>
            </a:xfrm>
            <a:custGeom>
              <a:rect b="b" l="l" r="r" t="t"/>
              <a:pathLst>
                <a:path extrusionOk="0" h="6264" w="6036">
                  <a:moveTo>
                    <a:pt x="1" y="0"/>
                  </a:moveTo>
                  <a:lnTo>
                    <a:pt x="1" y="6263"/>
                  </a:lnTo>
                  <a:lnTo>
                    <a:pt x="6035" y="6263"/>
                  </a:lnTo>
                  <a:lnTo>
                    <a:pt x="60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0"/>
            <p:cNvSpPr/>
            <p:nvPr/>
          </p:nvSpPr>
          <p:spPr>
            <a:xfrm>
              <a:off x="4283800" y="2400000"/>
              <a:ext cx="2126025" cy="3057325"/>
            </a:xfrm>
            <a:custGeom>
              <a:rect b="b" l="l" r="r" t="t"/>
              <a:pathLst>
                <a:path extrusionOk="0" h="122293" w="85041">
                  <a:moveTo>
                    <a:pt x="42504" y="6035"/>
                  </a:moveTo>
                  <a:cubicBezTo>
                    <a:pt x="53627" y="6035"/>
                    <a:pt x="62826" y="14320"/>
                    <a:pt x="64294" y="25020"/>
                  </a:cubicBezTo>
                  <a:lnTo>
                    <a:pt x="53692" y="25020"/>
                  </a:lnTo>
                  <a:lnTo>
                    <a:pt x="53692" y="17354"/>
                  </a:lnTo>
                  <a:lnTo>
                    <a:pt x="47690" y="17354"/>
                  </a:lnTo>
                  <a:lnTo>
                    <a:pt x="47690" y="25020"/>
                  </a:lnTo>
                  <a:lnTo>
                    <a:pt x="20714" y="25020"/>
                  </a:lnTo>
                  <a:cubicBezTo>
                    <a:pt x="22182" y="14320"/>
                    <a:pt x="31413" y="6035"/>
                    <a:pt x="42504" y="6035"/>
                  </a:cubicBezTo>
                  <a:close/>
                  <a:moveTo>
                    <a:pt x="16604" y="38720"/>
                  </a:moveTo>
                  <a:cubicBezTo>
                    <a:pt x="18463" y="43189"/>
                    <a:pt x="21431" y="47071"/>
                    <a:pt x="25183" y="50039"/>
                  </a:cubicBezTo>
                  <a:lnTo>
                    <a:pt x="12233" y="50039"/>
                  </a:lnTo>
                  <a:lnTo>
                    <a:pt x="16604" y="38720"/>
                  </a:lnTo>
                  <a:close/>
                  <a:moveTo>
                    <a:pt x="64294" y="31054"/>
                  </a:moveTo>
                  <a:cubicBezTo>
                    <a:pt x="62826" y="41754"/>
                    <a:pt x="53627" y="50039"/>
                    <a:pt x="42504" y="50039"/>
                  </a:cubicBezTo>
                  <a:cubicBezTo>
                    <a:pt x="31413" y="50039"/>
                    <a:pt x="22182" y="41754"/>
                    <a:pt x="20714" y="31054"/>
                  </a:cubicBezTo>
                  <a:close/>
                  <a:moveTo>
                    <a:pt x="68665" y="38100"/>
                  </a:moveTo>
                  <a:lnTo>
                    <a:pt x="73917" y="50039"/>
                  </a:lnTo>
                  <a:lnTo>
                    <a:pt x="59825" y="50039"/>
                  </a:lnTo>
                  <a:cubicBezTo>
                    <a:pt x="63772" y="46940"/>
                    <a:pt x="66838" y="42830"/>
                    <a:pt x="68665" y="38100"/>
                  </a:cubicBezTo>
                  <a:close/>
                  <a:moveTo>
                    <a:pt x="42504" y="56074"/>
                  </a:moveTo>
                  <a:cubicBezTo>
                    <a:pt x="45701" y="56074"/>
                    <a:pt x="48799" y="56465"/>
                    <a:pt x="51768" y="57248"/>
                  </a:cubicBezTo>
                  <a:lnTo>
                    <a:pt x="42504" y="67882"/>
                  </a:lnTo>
                  <a:lnTo>
                    <a:pt x="33272" y="57248"/>
                  </a:lnTo>
                  <a:cubicBezTo>
                    <a:pt x="36208" y="56465"/>
                    <a:pt x="39307" y="56074"/>
                    <a:pt x="42504" y="56074"/>
                  </a:cubicBezTo>
                  <a:close/>
                  <a:moveTo>
                    <a:pt x="57835" y="59434"/>
                  </a:moveTo>
                  <a:cubicBezTo>
                    <a:pt x="70329" y="65240"/>
                    <a:pt x="79005" y="77929"/>
                    <a:pt x="79005" y="92575"/>
                  </a:cubicBezTo>
                  <a:lnTo>
                    <a:pt x="79005" y="116257"/>
                  </a:lnTo>
                  <a:lnTo>
                    <a:pt x="67523" y="116257"/>
                  </a:lnTo>
                  <a:lnTo>
                    <a:pt x="67523" y="93815"/>
                  </a:lnTo>
                  <a:lnTo>
                    <a:pt x="61489" y="93815"/>
                  </a:lnTo>
                  <a:lnTo>
                    <a:pt x="61489" y="116257"/>
                  </a:lnTo>
                  <a:lnTo>
                    <a:pt x="23519" y="116257"/>
                  </a:lnTo>
                  <a:lnTo>
                    <a:pt x="23519" y="93815"/>
                  </a:lnTo>
                  <a:lnTo>
                    <a:pt x="17517" y="93815"/>
                  </a:lnTo>
                  <a:lnTo>
                    <a:pt x="17517" y="116257"/>
                  </a:lnTo>
                  <a:lnTo>
                    <a:pt x="6002" y="116257"/>
                  </a:lnTo>
                  <a:lnTo>
                    <a:pt x="6002" y="92575"/>
                  </a:lnTo>
                  <a:cubicBezTo>
                    <a:pt x="6002" y="77929"/>
                    <a:pt x="14679" y="65240"/>
                    <a:pt x="27172" y="59434"/>
                  </a:cubicBezTo>
                  <a:lnTo>
                    <a:pt x="39503" y="73558"/>
                  </a:lnTo>
                  <a:lnTo>
                    <a:pt x="39503" y="91042"/>
                  </a:lnTo>
                  <a:lnTo>
                    <a:pt x="45537" y="91042"/>
                  </a:lnTo>
                  <a:lnTo>
                    <a:pt x="45537" y="73558"/>
                  </a:lnTo>
                  <a:lnTo>
                    <a:pt x="57835" y="59434"/>
                  </a:lnTo>
                  <a:close/>
                  <a:moveTo>
                    <a:pt x="42504" y="0"/>
                  </a:moveTo>
                  <a:cubicBezTo>
                    <a:pt x="27270" y="0"/>
                    <a:pt x="14842" y="12265"/>
                    <a:pt x="14516" y="27434"/>
                  </a:cubicBezTo>
                  <a:lnTo>
                    <a:pt x="3458" y="56074"/>
                  </a:lnTo>
                  <a:lnTo>
                    <a:pt x="20714" y="56074"/>
                  </a:lnTo>
                  <a:cubicBezTo>
                    <a:pt x="8318" y="63511"/>
                    <a:pt x="0" y="77081"/>
                    <a:pt x="0" y="92575"/>
                  </a:cubicBezTo>
                  <a:lnTo>
                    <a:pt x="0" y="122292"/>
                  </a:lnTo>
                  <a:lnTo>
                    <a:pt x="85040" y="122292"/>
                  </a:lnTo>
                  <a:lnTo>
                    <a:pt x="85040" y="92575"/>
                  </a:lnTo>
                  <a:cubicBezTo>
                    <a:pt x="85040" y="77081"/>
                    <a:pt x="76722" y="63511"/>
                    <a:pt x="64294" y="56074"/>
                  </a:cubicBezTo>
                  <a:lnTo>
                    <a:pt x="83116" y="56074"/>
                  </a:lnTo>
                  <a:lnTo>
                    <a:pt x="70524" y="27368"/>
                  </a:lnTo>
                  <a:cubicBezTo>
                    <a:pt x="70165" y="12233"/>
                    <a:pt x="57737" y="0"/>
                    <a:pt x="425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0"/>
            <p:cNvSpPr/>
            <p:nvPr/>
          </p:nvSpPr>
          <p:spPr>
            <a:xfrm>
              <a:off x="5271350" y="4808975"/>
              <a:ext cx="150900" cy="156600"/>
            </a:xfrm>
            <a:custGeom>
              <a:rect b="b" l="l" r="r" t="t"/>
              <a:pathLst>
                <a:path extrusionOk="0" h="6264" w="6036">
                  <a:moveTo>
                    <a:pt x="1" y="0"/>
                  </a:moveTo>
                  <a:lnTo>
                    <a:pt x="1" y="6263"/>
                  </a:lnTo>
                  <a:lnTo>
                    <a:pt x="6035" y="6263"/>
                  </a:lnTo>
                  <a:lnTo>
                    <a:pt x="60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0"/>
            <p:cNvSpPr/>
            <p:nvPr/>
          </p:nvSpPr>
          <p:spPr>
            <a:xfrm>
              <a:off x="2052600" y="238125"/>
              <a:ext cx="3637125" cy="2137425"/>
            </a:xfrm>
            <a:custGeom>
              <a:rect b="b" l="l" r="r" t="t"/>
              <a:pathLst>
                <a:path extrusionOk="0" h="85497" w="145485">
                  <a:moveTo>
                    <a:pt x="80604" y="6035"/>
                  </a:moveTo>
                  <a:lnTo>
                    <a:pt x="80604" y="17680"/>
                  </a:lnTo>
                  <a:cubicBezTo>
                    <a:pt x="77766" y="22703"/>
                    <a:pt x="76135" y="28510"/>
                    <a:pt x="76135" y="34675"/>
                  </a:cubicBezTo>
                  <a:cubicBezTo>
                    <a:pt x="76135" y="40840"/>
                    <a:pt x="77766" y="46646"/>
                    <a:pt x="80604" y="51670"/>
                  </a:cubicBezTo>
                  <a:lnTo>
                    <a:pt x="80604" y="63315"/>
                  </a:lnTo>
                  <a:lnTo>
                    <a:pt x="30728" y="63315"/>
                  </a:lnTo>
                  <a:lnTo>
                    <a:pt x="19572" y="69709"/>
                  </a:lnTo>
                  <a:lnTo>
                    <a:pt x="23030" y="63315"/>
                  </a:lnTo>
                  <a:lnTo>
                    <a:pt x="6035" y="63315"/>
                  </a:lnTo>
                  <a:lnTo>
                    <a:pt x="6035" y="6035"/>
                  </a:lnTo>
                  <a:close/>
                  <a:moveTo>
                    <a:pt x="110810" y="6035"/>
                  </a:moveTo>
                  <a:cubicBezTo>
                    <a:pt x="126598" y="6035"/>
                    <a:pt x="139450" y="18887"/>
                    <a:pt x="139450" y="34675"/>
                  </a:cubicBezTo>
                  <a:cubicBezTo>
                    <a:pt x="139450" y="45081"/>
                    <a:pt x="133807" y="54671"/>
                    <a:pt x="124706" y="59727"/>
                  </a:cubicBezTo>
                  <a:lnTo>
                    <a:pt x="122096" y="61195"/>
                  </a:lnTo>
                  <a:lnTo>
                    <a:pt x="126728" y="69709"/>
                  </a:lnTo>
                  <a:lnTo>
                    <a:pt x="115050" y="63022"/>
                  </a:lnTo>
                  <a:lnTo>
                    <a:pt x="114072" y="63119"/>
                  </a:lnTo>
                  <a:cubicBezTo>
                    <a:pt x="112963" y="63250"/>
                    <a:pt x="111854" y="63315"/>
                    <a:pt x="110810" y="63315"/>
                  </a:cubicBezTo>
                  <a:cubicBezTo>
                    <a:pt x="95022" y="63315"/>
                    <a:pt x="82170" y="50463"/>
                    <a:pt x="82170" y="34675"/>
                  </a:cubicBezTo>
                  <a:cubicBezTo>
                    <a:pt x="82170" y="18887"/>
                    <a:pt x="95022" y="6035"/>
                    <a:pt x="110810" y="6035"/>
                  </a:cubicBezTo>
                  <a:close/>
                  <a:moveTo>
                    <a:pt x="0" y="0"/>
                  </a:moveTo>
                  <a:lnTo>
                    <a:pt x="0" y="69350"/>
                  </a:lnTo>
                  <a:lnTo>
                    <a:pt x="12918" y="69350"/>
                  </a:lnTo>
                  <a:lnTo>
                    <a:pt x="4078" y="85497"/>
                  </a:lnTo>
                  <a:lnTo>
                    <a:pt x="4078" y="85497"/>
                  </a:lnTo>
                  <a:lnTo>
                    <a:pt x="32326" y="69350"/>
                  </a:lnTo>
                  <a:lnTo>
                    <a:pt x="86639" y="69350"/>
                  </a:lnTo>
                  <a:lnTo>
                    <a:pt x="86639" y="59499"/>
                  </a:lnTo>
                  <a:cubicBezTo>
                    <a:pt x="92902" y="65566"/>
                    <a:pt x="101415" y="69350"/>
                    <a:pt x="110810" y="69350"/>
                  </a:cubicBezTo>
                  <a:cubicBezTo>
                    <a:pt x="111756" y="69350"/>
                    <a:pt x="112767" y="69285"/>
                    <a:pt x="113746" y="69219"/>
                  </a:cubicBezTo>
                  <a:lnTo>
                    <a:pt x="142190" y="85497"/>
                  </a:lnTo>
                  <a:lnTo>
                    <a:pt x="130153" y="63446"/>
                  </a:lnTo>
                  <a:cubicBezTo>
                    <a:pt x="139678" y="57020"/>
                    <a:pt x="145485" y="46255"/>
                    <a:pt x="145485" y="34675"/>
                  </a:cubicBezTo>
                  <a:cubicBezTo>
                    <a:pt x="145485" y="15560"/>
                    <a:pt x="129925" y="0"/>
                    <a:pt x="110810" y="0"/>
                  </a:cubicBezTo>
                  <a:cubicBezTo>
                    <a:pt x="101415" y="0"/>
                    <a:pt x="92902" y="3784"/>
                    <a:pt x="86639" y="9851"/>
                  </a:cubicBezTo>
                  <a:lnTo>
                    <a:pt x="866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0"/>
            <p:cNvSpPr/>
            <p:nvPr/>
          </p:nvSpPr>
          <p:spPr>
            <a:xfrm>
              <a:off x="4353100" y="1032400"/>
              <a:ext cx="150075" cy="165575"/>
            </a:xfrm>
            <a:custGeom>
              <a:rect b="b" l="l" r="r" t="t"/>
              <a:pathLst>
                <a:path extrusionOk="0" h="6623" w="6003">
                  <a:moveTo>
                    <a:pt x="1" y="1"/>
                  </a:moveTo>
                  <a:lnTo>
                    <a:pt x="1" y="6623"/>
                  </a:lnTo>
                  <a:lnTo>
                    <a:pt x="6003" y="6623"/>
                  </a:lnTo>
                  <a:lnTo>
                    <a:pt x="6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a:off x="4764925" y="1032400"/>
              <a:ext cx="150900" cy="165575"/>
            </a:xfrm>
            <a:custGeom>
              <a:rect b="b" l="l" r="r" t="t"/>
              <a:pathLst>
                <a:path extrusionOk="0" h="6623" w="6036">
                  <a:moveTo>
                    <a:pt x="1" y="1"/>
                  </a:moveTo>
                  <a:lnTo>
                    <a:pt x="1" y="6623"/>
                  </a:lnTo>
                  <a:lnTo>
                    <a:pt x="6036" y="6623"/>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a:off x="5176750" y="1032400"/>
              <a:ext cx="150900" cy="165575"/>
            </a:xfrm>
            <a:custGeom>
              <a:rect b="b" l="l" r="r" t="t"/>
              <a:pathLst>
                <a:path extrusionOk="0" h="6623" w="6036">
                  <a:moveTo>
                    <a:pt x="1" y="1"/>
                  </a:moveTo>
                  <a:lnTo>
                    <a:pt x="1" y="6623"/>
                  </a:lnTo>
                  <a:lnTo>
                    <a:pt x="6036" y="6623"/>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2680525" y="702125"/>
              <a:ext cx="150075" cy="165575"/>
            </a:xfrm>
            <a:custGeom>
              <a:rect b="b" l="l" r="r" t="t"/>
              <a:pathLst>
                <a:path extrusionOk="0" h="6623" w="6003">
                  <a:moveTo>
                    <a:pt x="0" y="1"/>
                  </a:moveTo>
                  <a:lnTo>
                    <a:pt x="0" y="6623"/>
                  </a:lnTo>
                  <a:lnTo>
                    <a:pt x="6003" y="6623"/>
                  </a:lnTo>
                  <a:lnTo>
                    <a:pt x="6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p:nvPr/>
          </p:nvSpPr>
          <p:spPr>
            <a:xfrm>
              <a:off x="3092350" y="702125"/>
              <a:ext cx="150900" cy="165575"/>
            </a:xfrm>
            <a:custGeom>
              <a:rect b="b" l="l" r="r" t="t"/>
              <a:pathLst>
                <a:path extrusionOk="0" h="6623" w="6036">
                  <a:moveTo>
                    <a:pt x="1" y="1"/>
                  </a:moveTo>
                  <a:lnTo>
                    <a:pt x="1" y="6623"/>
                  </a:lnTo>
                  <a:lnTo>
                    <a:pt x="6035" y="6623"/>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p:nvPr/>
          </p:nvSpPr>
          <p:spPr>
            <a:xfrm>
              <a:off x="3504175" y="702125"/>
              <a:ext cx="150900" cy="165575"/>
            </a:xfrm>
            <a:custGeom>
              <a:rect b="b" l="l" r="r" t="t"/>
              <a:pathLst>
                <a:path extrusionOk="0" h="6623" w="6036">
                  <a:moveTo>
                    <a:pt x="1" y="1"/>
                  </a:moveTo>
                  <a:lnTo>
                    <a:pt x="1" y="6623"/>
                  </a:lnTo>
                  <a:lnTo>
                    <a:pt x="6035" y="6623"/>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
            <p:cNvSpPr/>
            <p:nvPr/>
          </p:nvSpPr>
          <p:spPr>
            <a:xfrm>
              <a:off x="2680525" y="1266450"/>
              <a:ext cx="150075" cy="165575"/>
            </a:xfrm>
            <a:custGeom>
              <a:rect b="b" l="l" r="r" t="t"/>
              <a:pathLst>
                <a:path extrusionOk="0" h="6623" w="6003">
                  <a:moveTo>
                    <a:pt x="0" y="1"/>
                  </a:moveTo>
                  <a:lnTo>
                    <a:pt x="0" y="6622"/>
                  </a:lnTo>
                  <a:lnTo>
                    <a:pt x="6003" y="6622"/>
                  </a:lnTo>
                  <a:lnTo>
                    <a:pt x="6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p:nvPr/>
          </p:nvSpPr>
          <p:spPr>
            <a:xfrm>
              <a:off x="3092350" y="1266450"/>
              <a:ext cx="150900" cy="165575"/>
            </a:xfrm>
            <a:custGeom>
              <a:rect b="b" l="l" r="r" t="t"/>
              <a:pathLst>
                <a:path extrusionOk="0" h="6623" w="6036">
                  <a:moveTo>
                    <a:pt x="1" y="1"/>
                  </a:moveTo>
                  <a:lnTo>
                    <a:pt x="1" y="6622"/>
                  </a:lnTo>
                  <a:lnTo>
                    <a:pt x="6035" y="6622"/>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
            <p:cNvSpPr/>
            <p:nvPr/>
          </p:nvSpPr>
          <p:spPr>
            <a:xfrm>
              <a:off x="3504175" y="1266450"/>
              <a:ext cx="150900" cy="165575"/>
            </a:xfrm>
            <a:custGeom>
              <a:rect b="b" l="l" r="r" t="t"/>
              <a:pathLst>
                <a:path extrusionOk="0" h="6623" w="6036">
                  <a:moveTo>
                    <a:pt x="1" y="1"/>
                  </a:moveTo>
                  <a:lnTo>
                    <a:pt x="1" y="6622"/>
                  </a:lnTo>
                  <a:lnTo>
                    <a:pt x="6035" y="6622"/>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30"/>
          <p:cNvGrpSpPr/>
          <p:nvPr/>
        </p:nvGrpSpPr>
        <p:grpSpPr>
          <a:xfrm>
            <a:off x="7870496" y="2094336"/>
            <a:ext cx="300104" cy="299538"/>
            <a:chOff x="1190625" y="243075"/>
            <a:chExt cx="5219200" cy="5209350"/>
          </a:xfrm>
        </p:grpSpPr>
        <p:sp>
          <p:nvSpPr>
            <p:cNvPr id="253" name="Google Shape;253;p30"/>
            <p:cNvSpPr/>
            <p:nvPr/>
          </p:nvSpPr>
          <p:spPr>
            <a:xfrm>
              <a:off x="1190625" y="243075"/>
              <a:ext cx="5219200" cy="5209350"/>
            </a:xfrm>
            <a:custGeom>
              <a:rect b="b" l="l" r="r" t="t"/>
              <a:pathLst>
                <a:path extrusionOk="0" h="208374" w="208768">
                  <a:moveTo>
                    <a:pt x="107343" y="6040"/>
                  </a:moveTo>
                  <a:cubicBezTo>
                    <a:pt x="109879" y="6040"/>
                    <a:pt x="112476" y="6549"/>
                    <a:pt x="115018" y="7598"/>
                  </a:cubicBezTo>
                  <a:cubicBezTo>
                    <a:pt x="118312" y="8968"/>
                    <a:pt x="120922" y="11186"/>
                    <a:pt x="123695" y="15035"/>
                  </a:cubicBezTo>
                  <a:lnTo>
                    <a:pt x="124380" y="15981"/>
                  </a:lnTo>
                  <a:lnTo>
                    <a:pt x="125456" y="16210"/>
                  </a:lnTo>
                  <a:cubicBezTo>
                    <a:pt x="125652" y="16275"/>
                    <a:pt x="126728" y="16666"/>
                    <a:pt x="127446" y="18134"/>
                  </a:cubicBezTo>
                  <a:cubicBezTo>
                    <a:pt x="127935" y="19178"/>
                    <a:pt x="128424" y="21070"/>
                    <a:pt x="127935" y="24332"/>
                  </a:cubicBezTo>
                  <a:cubicBezTo>
                    <a:pt x="127022" y="21984"/>
                    <a:pt x="125880" y="19765"/>
                    <a:pt x="124575" y="18395"/>
                  </a:cubicBezTo>
                  <a:lnTo>
                    <a:pt x="122846" y="16569"/>
                  </a:lnTo>
                  <a:lnTo>
                    <a:pt x="120726" y="17939"/>
                  </a:lnTo>
                  <a:cubicBezTo>
                    <a:pt x="120694" y="17971"/>
                    <a:pt x="116322" y="20809"/>
                    <a:pt x="108950" y="22277"/>
                  </a:cubicBezTo>
                  <a:cubicBezTo>
                    <a:pt x="105891" y="22889"/>
                    <a:pt x="102798" y="23195"/>
                    <a:pt x="99677" y="23195"/>
                  </a:cubicBezTo>
                  <a:cubicBezTo>
                    <a:pt x="94646" y="23195"/>
                    <a:pt x="89542" y="22400"/>
                    <a:pt x="84388" y="20809"/>
                  </a:cubicBezTo>
                  <a:cubicBezTo>
                    <a:pt x="87030" y="19015"/>
                    <a:pt x="90096" y="16536"/>
                    <a:pt x="92575" y="13339"/>
                  </a:cubicBezTo>
                  <a:cubicBezTo>
                    <a:pt x="96316" y="8584"/>
                    <a:pt x="101676" y="6040"/>
                    <a:pt x="107343" y="6040"/>
                  </a:cubicBezTo>
                  <a:close/>
                  <a:moveTo>
                    <a:pt x="121411" y="24430"/>
                  </a:moveTo>
                  <a:cubicBezTo>
                    <a:pt x="122683" y="27040"/>
                    <a:pt x="123923" y="31248"/>
                    <a:pt x="124641" y="34477"/>
                  </a:cubicBezTo>
                  <a:cubicBezTo>
                    <a:pt x="121281" y="40773"/>
                    <a:pt x="114691" y="44752"/>
                    <a:pt x="107515" y="44752"/>
                  </a:cubicBezTo>
                  <a:cubicBezTo>
                    <a:pt x="97762" y="44752"/>
                    <a:pt x="89639" y="37478"/>
                    <a:pt x="88335" y="28051"/>
                  </a:cubicBezTo>
                  <a:lnTo>
                    <a:pt x="88335" y="28051"/>
                  </a:lnTo>
                  <a:cubicBezTo>
                    <a:pt x="92440" y="28899"/>
                    <a:pt x="96275" y="29242"/>
                    <a:pt x="99793" y="29242"/>
                  </a:cubicBezTo>
                  <a:cubicBezTo>
                    <a:pt x="110084" y="29242"/>
                    <a:pt x="117668" y="26302"/>
                    <a:pt x="121411" y="24430"/>
                  </a:cubicBezTo>
                  <a:close/>
                  <a:moveTo>
                    <a:pt x="103340" y="50428"/>
                  </a:moveTo>
                  <a:lnTo>
                    <a:pt x="103340" y="50428"/>
                  </a:lnTo>
                  <a:cubicBezTo>
                    <a:pt x="104710" y="50656"/>
                    <a:pt x="106112" y="50787"/>
                    <a:pt x="107515" y="50787"/>
                  </a:cubicBezTo>
                  <a:cubicBezTo>
                    <a:pt x="108950" y="50787"/>
                    <a:pt x="110320" y="50656"/>
                    <a:pt x="111690" y="50428"/>
                  </a:cubicBezTo>
                  <a:lnTo>
                    <a:pt x="111690" y="50428"/>
                  </a:lnTo>
                  <a:lnTo>
                    <a:pt x="107515" y="55223"/>
                  </a:lnTo>
                  <a:lnTo>
                    <a:pt x="103340" y="50428"/>
                  </a:lnTo>
                  <a:close/>
                  <a:moveTo>
                    <a:pt x="94728" y="49710"/>
                  </a:moveTo>
                  <a:lnTo>
                    <a:pt x="103862" y="60149"/>
                  </a:lnTo>
                  <a:lnTo>
                    <a:pt x="101480" y="64324"/>
                  </a:lnTo>
                  <a:lnTo>
                    <a:pt x="92086" y="53723"/>
                  </a:lnTo>
                  <a:lnTo>
                    <a:pt x="94728" y="49710"/>
                  </a:lnTo>
                  <a:close/>
                  <a:moveTo>
                    <a:pt x="120335" y="49710"/>
                  </a:moveTo>
                  <a:lnTo>
                    <a:pt x="122977" y="53723"/>
                  </a:lnTo>
                  <a:lnTo>
                    <a:pt x="113582" y="64324"/>
                  </a:lnTo>
                  <a:lnTo>
                    <a:pt x="111201" y="60149"/>
                  </a:lnTo>
                  <a:lnTo>
                    <a:pt x="120335" y="49710"/>
                  </a:lnTo>
                  <a:close/>
                  <a:moveTo>
                    <a:pt x="110027" y="72479"/>
                  </a:moveTo>
                  <a:lnTo>
                    <a:pt x="110027" y="91170"/>
                  </a:lnTo>
                  <a:lnTo>
                    <a:pt x="107515" y="93584"/>
                  </a:lnTo>
                  <a:lnTo>
                    <a:pt x="105003" y="91170"/>
                  </a:lnTo>
                  <a:lnTo>
                    <a:pt x="105003" y="72512"/>
                  </a:lnTo>
                  <a:lnTo>
                    <a:pt x="105395" y="72512"/>
                  </a:lnTo>
                  <a:cubicBezTo>
                    <a:pt x="106569" y="72512"/>
                    <a:pt x="108070" y="72512"/>
                    <a:pt x="110027" y="72479"/>
                  </a:cubicBezTo>
                  <a:close/>
                  <a:moveTo>
                    <a:pt x="87552" y="57702"/>
                  </a:moveTo>
                  <a:lnTo>
                    <a:pt x="99001" y="70620"/>
                  </a:lnTo>
                  <a:lnTo>
                    <a:pt x="99001" y="93715"/>
                  </a:lnTo>
                  <a:lnTo>
                    <a:pt x="101774" y="96422"/>
                  </a:lnTo>
                  <a:cubicBezTo>
                    <a:pt x="98153" y="96455"/>
                    <a:pt x="94500" y="96520"/>
                    <a:pt x="90846" y="96650"/>
                  </a:cubicBezTo>
                  <a:lnTo>
                    <a:pt x="90846" y="84255"/>
                  </a:lnTo>
                  <a:lnTo>
                    <a:pt x="84844" y="84255"/>
                  </a:lnTo>
                  <a:lnTo>
                    <a:pt x="84844" y="96944"/>
                  </a:lnTo>
                  <a:cubicBezTo>
                    <a:pt x="81582" y="97107"/>
                    <a:pt x="78386" y="97335"/>
                    <a:pt x="75189" y="97596"/>
                  </a:cubicBezTo>
                  <a:lnTo>
                    <a:pt x="75189" y="83113"/>
                  </a:lnTo>
                  <a:cubicBezTo>
                    <a:pt x="75189" y="73001"/>
                    <a:pt x="79951" y="63704"/>
                    <a:pt x="87552" y="57702"/>
                  </a:cubicBezTo>
                  <a:close/>
                  <a:moveTo>
                    <a:pt x="127478" y="57702"/>
                  </a:moveTo>
                  <a:cubicBezTo>
                    <a:pt x="135111" y="63704"/>
                    <a:pt x="139874" y="73034"/>
                    <a:pt x="139874" y="83113"/>
                  </a:cubicBezTo>
                  <a:lnTo>
                    <a:pt x="139874" y="96422"/>
                  </a:lnTo>
                  <a:cubicBezTo>
                    <a:pt x="139287" y="96944"/>
                    <a:pt x="138732" y="97466"/>
                    <a:pt x="138210" y="98020"/>
                  </a:cubicBezTo>
                  <a:cubicBezTo>
                    <a:pt x="135568" y="97759"/>
                    <a:pt x="132893" y="97531"/>
                    <a:pt x="130219" y="97335"/>
                  </a:cubicBezTo>
                  <a:lnTo>
                    <a:pt x="130219" y="84255"/>
                  </a:lnTo>
                  <a:lnTo>
                    <a:pt x="124184" y="84255"/>
                  </a:lnTo>
                  <a:lnTo>
                    <a:pt x="124184" y="96944"/>
                  </a:lnTo>
                  <a:cubicBezTo>
                    <a:pt x="120530" y="96748"/>
                    <a:pt x="116844" y="96618"/>
                    <a:pt x="113158" y="96520"/>
                  </a:cubicBezTo>
                  <a:lnTo>
                    <a:pt x="116061" y="93715"/>
                  </a:lnTo>
                  <a:lnTo>
                    <a:pt x="116061" y="70620"/>
                  </a:lnTo>
                  <a:lnTo>
                    <a:pt x="127478" y="57702"/>
                  </a:lnTo>
                  <a:close/>
                  <a:moveTo>
                    <a:pt x="50985" y="95672"/>
                  </a:moveTo>
                  <a:cubicBezTo>
                    <a:pt x="62630" y="95672"/>
                    <a:pt x="72123" y="105164"/>
                    <a:pt x="72123" y="116842"/>
                  </a:cubicBezTo>
                  <a:cubicBezTo>
                    <a:pt x="72123" y="128487"/>
                    <a:pt x="62663" y="137980"/>
                    <a:pt x="50985" y="137980"/>
                  </a:cubicBezTo>
                  <a:cubicBezTo>
                    <a:pt x="39340" y="137980"/>
                    <a:pt x="29847" y="128487"/>
                    <a:pt x="29847" y="116842"/>
                  </a:cubicBezTo>
                  <a:cubicBezTo>
                    <a:pt x="29847" y="105164"/>
                    <a:pt x="39340" y="95672"/>
                    <a:pt x="50985" y="95672"/>
                  </a:cubicBezTo>
                  <a:close/>
                  <a:moveTo>
                    <a:pt x="157782" y="95672"/>
                  </a:moveTo>
                  <a:cubicBezTo>
                    <a:pt x="169428" y="95672"/>
                    <a:pt x="178920" y="105164"/>
                    <a:pt x="178920" y="116842"/>
                  </a:cubicBezTo>
                  <a:cubicBezTo>
                    <a:pt x="178920" y="128487"/>
                    <a:pt x="169460" y="137980"/>
                    <a:pt x="157782" y="137980"/>
                  </a:cubicBezTo>
                  <a:cubicBezTo>
                    <a:pt x="146104" y="137980"/>
                    <a:pt x="136645" y="128487"/>
                    <a:pt x="136645" y="116842"/>
                  </a:cubicBezTo>
                  <a:cubicBezTo>
                    <a:pt x="136645" y="105164"/>
                    <a:pt x="146104" y="95672"/>
                    <a:pt x="157782" y="95672"/>
                  </a:cubicBezTo>
                  <a:close/>
                  <a:moveTo>
                    <a:pt x="24008" y="113515"/>
                  </a:moveTo>
                  <a:lnTo>
                    <a:pt x="24008" y="113515"/>
                  </a:lnTo>
                  <a:cubicBezTo>
                    <a:pt x="23878" y="114591"/>
                    <a:pt x="23813" y="115700"/>
                    <a:pt x="23813" y="116842"/>
                  </a:cubicBezTo>
                  <a:cubicBezTo>
                    <a:pt x="23813" y="126824"/>
                    <a:pt x="29260" y="135598"/>
                    <a:pt x="37350" y="140296"/>
                  </a:cubicBezTo>
                  <a:cubicBezTo>
                    <a:pt x="35034" y="141111"/>
                    <a:pt x="32816" y="142155"/>
                    <a:pt x="30695" y="143329"/>
                  </a:cubicBezTo>
                  <a:cubicBezTo>
                    <a:pt x="12591" y="137915"/>
                    <a:pt x="6035" y="131586"/>
                    <a:pt x="6035" y="127313"/>
                  </a:cubicBezTo>
                  <a:cubicBezTo>
                    <a:pt x="6035" y="123627"/>
                    <a:pt x="10928" y="118375"/>
                    <a:pt x="24008" y="113515"/>
                  </a:cubicBezTo>
                  <a:close/>
                  <a:moveTo>
                    <a:pt x="184759" y="113515"/>
                  </a:moveTo>
                  <a:lnTo>
                    <a:pt x="184759" y="113515"/>
                  </a:lnTo>
                  <a:cubicBezTo>
                    <a:pt x="197839" y="118375"/>
                    <a:pt x="202732" y="123627"/>
                    <a:pt x="202732" y="127313"/>
                  </a:cubicBezTo>
                  <a:cubicBezTo>
                    <a:pt x="202732" y="131586"/>
                    <a:pt x="196176" y="137915"/>
                    <a:pt x="178072" y="143329"/>
                  </a:cubicBezTo>
                  <a:cubicBezTo>
                    <a:pt x="175984" y="142155"/>
                    <a:pt x="173733" y="141111"/>
                    <a:pt x="171417" y="140296"/>
                  </a:cubicBezTo>
                  <a:cubicBezTo>
                    <a:pt x="179507" y="135598"/>
                    <a:pt x="184955" y="126824"/>
                    <a:pt x="184955" y="116842"/>
                  </a:cubicBezTo>
                  <a:cubicBezTo>
                    <a:pt x="184955" y="115700"/>
                    <a:pt x="184889" y="114591"/>
                    <a:pt x="184759" y="113515"/>
                  </a:cubicBezTo>
                  <a:close/>
                  <a:moveTo>
                    <a:pt x="104384" y="102424"/>
                  </a:moveTo>
                  <a:cubicBezTo>
                    <a:pt x="114594" y="102424"/>
                    <a:pt x="124575" y="102848"/>
                    <a:pt x="134035" y="103664"/>
                  </a:cubicBezTo>
                  <a:cubicBezTo>
                    <a:pt x="131849" y="107545"/>
                    <a:pt x="130610" y="112047"/>
                    <a:pt x="130610" y="116842"/>
                  </a:cubicBezTo>
                  <a:cubicBezTo>
                    <a:pt x="130610" y="126824"/>
                    <a:pt x="136057" y="135598"/>
                    <a:pt x="144115" y="140296"/>
                  </a:cubicBezTo>
                  <a:cubicBezTo>
                    <a:pt x="137623" y="142612"/>
                    <a:pt x="131849" y="146494"/>
                    <a:pt x="127315" y="151484"/>
                  </a:cubicBezTo>
                  <a:cubicBezTo>
                    <a:pt x="119878" y="151974"/>
                    <a:pt x="112212" y="152202"/>
                    <a:pt x="104384" y="152202"/>
                  </a:cubicBezTo>
                  <a:cubicBezTo>
                    <a:pt x="96555" y="152202"/>
                    <a:pt x="88889" y="151974"/>
                    <a:pt x="81452" y="151484"/>
                  </a:cubicBezTo>
                  <a:cubicBezTo>
                    <a:pt x="76918" y="146494"/>
                    <a:pt x="71144" y="142612"/>
                    <a:pt x="64653" y="140296"/>
                  </a:cubicBezTo>
                  <a:cubicBezTo>
                    <a:pt x="72710" y="135598"/>
                    <a:pt x="78157" y="126824"/>
                    <a:pt x="78157" y="116842"/>
                  </a:cubicBezTo>
                  <a:cubicBezTo>
                    <a:pt x="78157" y="112047"/>
                    <a:pt x="76918" y="107545"/>
                    <a:pt x="74732" y="103664"/>
                  </a:cubicBezTo>
                  <a:cubicBezTo>
                    <a:pt x="84224" y="102848"/>
                    <a:pt x="94174" y="102424"/>
                    <a:pt x="104384" y="102424"/>
                  </a:cubicBezTo>
                  <a:close/>
                  <a:moveTo>
                    <a:pt x="6035" y="138273"/>
                  </a:moveTo>
                  <a:cubicBezTo>
                    <a:pt x="10308" y="141862"/>
                    <a:pt x="16636" y="145026"/>
                    <a:pt x="24465" y="147700"/>
                  </a:cubicBezTo>
                  <a:cubicBezTo>
                    <a:pt x="22214" y="149592"/>
                    <a:pt x="20159" y="151745"/>
                    <a:pt x="18332" y="154094"/>
                  </a:cubicBezTo>
                  <a:cubicBezTo>
                    <a:pt x="9492" y="149951"/>
                    <a:pt x="6035" y="145776"/>
                    <a:pt x="6035" y="142677"/>
                  </a:cubicBezTo>
                  <a:lnTo>
                    <a:pt x="6035" y="138273"/>
                  </a:lnTo>
                  <a:close/>
                  <a:moveTo>
                    <a:pt x="202732" y="138273"/>
                  </a:moveTo>
                  <a:lnTo>
                    <a:pt x="202732" y="142677"/>
                  </a:lnTo>
                  <a:cubicBezTo>
                    <a:pt x="202732" y="145776"/>
                    <a:pt x="199275" y="149951"/>
                    <a:pt x="190435" y="154094"/>
                  </a:cubicBezTo>
                  <a:cubicBezTo>
                    <a:pt x="188608" y="151745"/>
                    <a:pt x="186553" y="149592"/>
                    <a:pt x="184302" y="147700"/>
                  </a:cubicBezTo>
                  <a:cubicBezTo>
                    <a:pt x="192131" y="145026"/>
                    <a:pt x="198459" y="141862"/>
                    <a:pt x="202732" y="138273"/>
                  </a:cubicBezTo>
                  <a:close/>
                  <a:moveTo>
                    <a:pt x="86149" y="157780"/>
                  </a:moveTo>
                  <a:lnTo>
                    <a:pt x="86149" y="157780"/>
                  </a:lnTo>
                  <a:cubicBezTo>
                    <a:pt x="92216" y="158074"/>
                    <a:pt x="98316" y="158237"/>
                    <a:pt x="104384" y="158237"/>
                  </a:cubicBezTo>
                  <a:cubicBezTo>
                    <a:pt x="110451" y="158237"/>
                    <a:pt x="116551" y="158074"/>
                    <a:pt x="122618" y="157780"/>
                  </a:cubicBezTo>
                  <a:lnTo>
                    <a:pt x="122618" y="157780"/>
                  </a:lnTo>
                  <a:cubicBezTo>
                    <a:pt x="120791" y="160716"/>
                    <a:pt x="119356" y="163913"/>
                    <a:pt x="118345" y="167305"/>
                  </a:cubicBezTo>
                  <a:cubicBezTo>
                    <a:pt x="113745" y="167468"/>
                    <a:pt x="109081" y="167566"/>
                    <a:pt x="104384" y="167566"/>
                  </a:cubicBezTo>
                  <a:cubicBezTo>
                    <a:pt x="99686" y="167566"/>
                    <a:pt x="95022" y="167468"/>
                    <a:pt x="90422" y="167305"/>
                  </a:cubicBezTo>
                  <a:cubicBezTo>
                    <a:pt x="89411" y="163913"/>
                    <a:pt x="87976" y="160716"/>
                    <a:pt x="86149" y="157780"/>
                  </a:cubicBezTo>
                  <a:close/>
                  <a:moveTo>
                    <a:pt x="50985" y="144014"/>
                  </a:moveTo>
                  <a:cubicBezTo>
                    <a:pt x="70361" y="144014"/>
                    <a:pt x="86149" y="159770"/>
                    <a:pt x="86149" y="179146"/>
                  </a:cubicBezTo>
                  <a:lnTo>
                    <a:pt x="86149" y="202339"/>
                  </a:lnTo>
                  <a:lnTo>
                    <a:pt x="75254" y="202339"/>
                  </a:lnTo>
                  <a:lnTo>
                    <a:pt x="75254" y="180386"/>
                  </a:lnTo>
                  <a:lnTo>
                    <a:pt x="69219" y="180386"/>
                  </a:lnTo>
                  <a:lnTo>
                    <a:pt x="69219" y="202339"/>
                  </a:lnTo>
                  <a:lnTo>
                    <a:pt x="32750" y="202339"/>
                  </a:lnTo>
                  <a:lnTo>
                    <a:pt x="32750" y="180386"/>
                  </a:lnTo>
                  <a:lnTo>
                    <a:pt x="26716" y="180386"/>
                  </a:lnTo>
                  <a:lnTo>
                    <a:pt x="26716" y="202339"/>
                  </a:lnTo>
                  <a:lnTo>
                    <a:pt x="15821" y="202339"/>
                  </a:lnTo>
                  <a:lnTo>
                    <a:pt x="15821" y="179146"/>
                  </a:lnTo>
                  <a:cubicBezTo>
                    <a:pt x="15821" y="159770"/>
                    <a:pt x="31609" y="144014"/>
                    <a:pt x="50985" y="144014"/>
                  </a:cubicBezTo>
                  <a:close/>
                  <a:moveTo>
                    <a:pt x="91760" y="173372"/>
                  </a:moveTo>
                  <a:lnTo>
                    <a:pt x="91760" y="173372"/>
                  </a:lnTo>
                  <a:cubicBezTo>
                    <a:pt x="95902" y="173503"/>
                    <a:pt x="100143" y="173601"/>
                    <a:pt x="104384" y="173601"/>
                  </a:cubicBezTo>
                  <a:cubicBezTo>
                    <a:pt x="108624" y="173601"/>
                    <a:pt x="112865" y="173503"/>
                    <a:pt x="117007" y="173372"/>
                  </a:cubicBezTo>
                  <a:lnTo>
                    <a:pt x="117007" y="173372"/>
                  </a:lnTo>
                  <a:cubicBezTo>
                    <a:pt x="116746" y="175264"/>
                    <a:pt x="116616" y="177189"/>
                    <a:pt x="116616" y="179146"/>
                  </a:cubicBezTo>
                  <a:lnTo>
                    <a:pt x="116616" y="202339"/>
                  </a:lnTo>
                  <a:lnTo>
                    <a:pt x="92151" y="202339"/>
                  </a:lnTo>
                  <a:lnTo>
                    <a:pt x="92151" y="179146"/>
                  </a:lnTo>
                  <a:cubicBezTo>
                    <a:pt x="92151" y="177189"/>
                    <a:pt x="92021" y="175264"/>
                    <a:pt x="91760" y="173372"/>
                  </a:cubicBezTo>
                  <a:close/>
                  <a:moveTo>
                    <a:pt x="157782" y="144014"/>
                  </a:moveTo>
                  <a:cubicBezTo>
                    <a:pt x="177158" y="144014"/>
                    <a:pt x="192946" y="159770"/>
                    <a:pt x="192946" y="179146"/>
                  </a:cubicBezTo>
                  <a:lnTo>
                    <a:pt x="192946" y="202339"/>
                  </a:lnTo>
                  <a:lnTo>
                    <a:pt x="182051" y="202339"/>
                  </a:lnTo>
                  <a:lnTo>
                    <a:pt x="182051" y="180386"/>
                  </a:lnTo>
                  <a:lnTo>
                    <a:pt x="176017" y="180386"/>
                  </a:lnTo>
                  <a:lnTo>
                    <a:pt x="176017" y="202339"/>
                  </a:lnTo>
                  <a:lnTo>
                    <a:pt x="139548" y="202339"/>
                  </a:lnTo>
                  <a:lnTo>
                    <a:pt x="139548" y="180386"/>
                  </a:lnTo>
                  <a:lnTo>
                    <a:pt x="133513" y="180386"/>
                  </a:lnTo>
                  <a:lnTo>
                    <a:pt x="133513" y="202339"/>
                  </a:lnTo>
                  <a:lnTo>
                    <a:pt x="122618" y="202339"/>
                  </a:lnTo>
                  <a:lnTo>
                    <a:pt x="122618" y="179146"/>
                  </a:lnTo>
                  <a:cubicBezTo>
                    <a:pt x="122618" y="159770"/>
                    <a:pt x="138406" y="144014"/>
                    <a:pt x="157782" y="144014"/>
                  </a:cubicBezTo>
                  <a:close/>
                  <a:moveTo>
                    <a:pt x="107255" y="1"/>
                  </a:moveTo>
                  <a:cubicBezTo>
                    <a:pt x="99806" y="1"/>
                    <a:pt x="92759" y="3355"/>
                    <a:pt x="87845" y="9621"/>
                  </a:cubicBezTo>
                  <a:cubicBezTo>
                    <a:pt x="83311" y="15394"/>
                    <a:pt x="76135" y="18656"/>
                    <a:pt x="76070" y="18689"/>
                  </a:cubicBezTo>
                  <a:lnTo>
                    <a:pt x="69741" y="21494"/>
                  </a:lnTo>
                  <a:lnTo>
                    <a:pt x="76135" y="24202"/>
                  </a:lnTo>
                  <a:cubicBezTo>
                    <a:pt x="78190" y="25082"/>
                    <a:pt x="80212" y="25800"/>
                    <a:pt x="82169" y="26420"/>
                  </a:cubicBezTo>
                  <a:cubicBezTo>
                    <a:pt x="82463" y="33661"/>
                    <a:pt x="85790" y="40120"/>
                    <a:pt x="90912" y="44556"/>
                  </a:cubicBezTo>
                  <a:lnTo>
                    <a:pt x="86736" y="50885"/>
                  </a:lnTo>
                  <a:cubicBezTo>
                    <a:pt x="76037" y="57833"/>
                    <a:pt x="69154" y="69869"/>
                    <a:pt x="69154" y="83113"/>
                  </a:cubicBezTo>
                  <a:lnTo>
                    <a:pt x="69154" y="96650"/>
                  </a:lnTo>
                  <a:cubicBezTo>
                    <a:pt x="64359" y="92312"/>
                    <a:pt x="57966" y="89670"/>
                    <a:pt x="50985" y="89670"/>
                  </a:cubicBezTo>
                  <a:cubicBezTo>
                    <a:pt x="39666" y="89670"/>
                    <a:pt x="29945" y="96618"/>
                    <a:pt x="25868" y="106502"/>
                  </a:cubicBezTo>
                  <a:cubicBezTo>
                    <a:pt x="10177" y="111590"/>
                    <a:pt x="0" y="118571"/>
                    <a:pt x="0" y="127313"/>
                  </a:cubicBezTo>
                  <a:lnTo>
                    <a:pt x="0" y="142677"/>
                  </a:lnTo>
                  <a:cubicBezTo>
                    <a:pt x="0" y="148842"/>
                    <a:pt x="5121" y="154420"/>
                    <a:pt x="15005" y="159183"/>
                  </a:cubicBezTo>
                  <a:cubicBezTo>
                    <a:pt x="11678" y="165087"/>
                    <a:pt x="9819" y="171904"/>
                    <a:pt x="9819" y="179146"/>
                  </a:cubicBezTo>
                  <a:lnTo>
                    <a:pt x="9819" y="208373"/>
                  </a:lnTo>
                  <a:lnTo>
                    <a:pt x="198949" y="208373"/>
                  </a:lnTo>
                  <a:lnTo>
                    <a:pt x="198949" y="179146"/>
                  </a:lnTo>
                  <a:cubicBezTo>
                    <a:pt x="198949" y="171904"/>
                    <a:pt x="197089" y="165087"/>
                    <a:pt x="193762" y="159183"/>
                  </a:cubicBezTo>
                  <a:cubicBezTo>
                    <a:pt x="203646" y="154420"/>
                    <a:pt x="208767" y="148842"/>
                    <a:pt x="208767" y="142677"/>
                  </a:cubicBezTo>
                  <a:lnTo>
                    <a:pt x="208767" y="127313"/>
                  </a:lnTo>
                  <a:cubicBezTo>
                    <a:pt x="208767" y="118571"/>
                    <a:pt x="198590" y="111590"/>
                    <a:pt x="182900" y="106502"/>
                  </a:cubicBezTo>
                  <a:cubicBezTo>
                    <a:pt x="178822" y="96618"/>
                    <a:pt x="169101" y="89670"/>
                    <a:pt x="157782" y="89670"/>
                  </a:cubicBezTo>
                  <a:cubicBezTo>
                    <a:pt x="153509" y="89670"/>
                    <a:pt x="149464" y="90648"/>
                    <a:pt x="145876" y="92410"/>
                  </a:cubicBezTo>
                  <a:lnTo>
                    <a:pt x="145876" y="83113"/>
                  </a:lnTo>
                  <a:cubicBezTo>
                    <a:pt x="145876" y="69935"/>
                    <a:pt x="139026" y="57833"/>
                    <a:pt x="128327" y="50885"/>
                  </a:cubicBezTo>
                  <a:cubicBezTo>
                    <a:pt x="128327" y="50885"/>
                    <a:pt x="124282" y="44752"/>
                    <a:pt x="124151" y="44589"/>
                  </a:cubicBezTo>
                  <a:cubicBezTo>
                    <a:pt x="124151" y="44589"/>
                    <a:pt x="125423" y="43382"/>
                    <a:pt x="125619" y="43154"/>
                  </a:cubicBezTo>
                  <a:cubicBezTo>
                    <a:pt x="130382" y="38261"/>
                    <a:pt x="133122" y="31248"/>
                    <a:pt x="134002" y="24528"/>
                  </a:cubicBezTo>
                  <a:cubicBezTo>
                    <a:pt x="134231" y="22505"/>
                    <a:pt x="134263" y="20385"/>
                    <a:pt x="133839" y="18363"/>
                  </a:cubicBezTo>
                  <a:cubicBezTo>
                    <a:pt x="133611" y="17286"/>
                    <a:pt x="133252" y="16210"/>
                    <a:pt x="132730" y="15231"/>
                  </a:cubicBezTo>
                  <a:cubicBezTo>
                    <a:pt x="131360" y="12589"/>
                    <a:pt x="129338" y="11317"/>
                    <a:pt x="128000" y="10762"/>
                  </a:cubicBezTo>
                  <a:cubicBezTo>
                    <a:pt x="124738" y="6424"/>
                    <a:pt x="121411" y="3716"/>
                    <a:pt x="117334" y="2053"/>
                  </a:cubicBezTo>
                  <a:cubicBezTo>
                    <a:pt x="113997" y="672"/>
                    <a:pt x="110586" y="1"/>
                    <a:pt x="107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a:off x="5670950" y="1909875"/>
              <a:ext cx="150900" cy="166400"/>
            </a:xfrm>
            <a:custGeom>
              <a:rect b="b" l="l" r="r" t="t"/>
              <a:pathLst>
                <a:path extrusionOk="0" h="6656" w="6036">
                  <a:moveTo>
                    <a:pt x="1" y="1"/>
                  </a:moveTo>
                  <a:lnTo>
                    <a:pt x="1" y="6655"/>
                  </a:lnTo>
                  <a:lnTo>
                    <a:pt x="6035" y="6655"/>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0"/>
            <p:cNvSpPr/>
            <p:nvPr/>
          </p:nvSpPr>
          <p:spPr>
            <a:xfrm>
              <a:off x="5451575" y="1077250"/>
              <a:ext cx="150075" cy="166400"/>
            </a:xfrm>
            <a:custGeom>
              <a:rect b="b" l="l" r="r" t="t"/>
              <a:pathLst>
                <a:path extrusionOk="0" h="6656" w="6003">
                  <a:moveTo>
                    <a:pt x="1" y="1"/>
                  </a:moveTo>
                  <a:lnTo>
                    <a:pt x="1" y="6655"/>
                  </a:lnTo>
                  <a:lnTo>
                    <a:pt x="6003" y="6655"/>
                  </a:lnTo>
                  <a:lnTo>
                    <a:pt x="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5949025" y="559425"/>
              <a:ext cx="150900" cy="166375"/>
            </a:xfrm>
            <a:custGeom>
              <a:rect b="b" l="l" r="r" t="t"/>
              <a:pathLst>
                <a:path extrusionOk="0" h="6655" w="6036">
                  <a:moveTo>
                    <a:pt x="1" y="0"/>
                  </a:moveTo>
                  <a:lnTo>
                    <a:pt x="1" y="6655"/>
                  </a:lnTo>
                  <a:lnTo>
                    <a:pt x="6036" y="6655"/>
                  </a:lnTo>
                  <a:lnTo>
                    <a:pt x="60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0"/>
            <p:cNvSpPr/>
            <p:nvPr/>
          </p:nvSpPr>
          <p:spPr>
            <a:xfrm>
              <a:off x="4805700" y="1388775"/>
              <a:ext cx="150900" cy="167200"/>
            </a:xfrm>
            <a:custGeom>
              <a:rect b="b" l="l" r="r" t="t"/>
              <a:pathLst>
                <a:path extrusionOk="0" h="6688" w="6036">
                  <a:moveTo>
                    <a:pt x="1" y="1"/>
                  </a:moveTo>
                  <a:lnTo>
                    <a:pt x="1" y="6688"/>
                  </a:lnTo>
                  <a:lnTo>
                    <a:pt x="6036" y="6688"/>
                  </a:lnTo>
                  <a:lnTo>
                    <a:pt x="60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0"/>
            <p:cNvSpPr/>
            <p:nvPr/>
          </p:nvSpPr>
          <p:spPr>
            <a:xfrm>
              <a:off x="4913350" y="322100"/>
              <a:ext cx="150900" cy="166400"/>
            </a:xfrm>
            <a:custGeom>
              <a:rect b="b" l="l" r="r" t="t"/>
              <a:pathLst>
                <a:path extrusionOk="0" h="6656" w="6036">
                  <a:moveTo>
                    <a:pt x="1" y="1"/>
                  </a:moveTo>
                  <a:lnTo>
                    <a:pt x="1" y="6655"/>
                  </a:lnTo>
                  <a:lnTo>
                    <a:pt x="6035" y="6655"/>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a:off x="1776150" y="1909875"/>
              <a:ext cx="150875" cy="166400"/>
            </a:xfrm>
            <a:custGeom>
              <a:rect b="b" l="l" r="r" t="t"/>
              <a:pathLst>
                <a:path extrusionOk="0" h="6656" w="6035">
                  <a:moveTo>
                    <a:pt x="0" y="1"/>
                  </a:moveTo>
                  <a:lnTo>
                    <a:pt x="0" y="6655"/>
                  </a:lnTo>
                  <a:lnTo>
                    <a:pt x="6035" y="6655"/>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a:off x="1996325" y="1077250"/>
              <a:ext cx="150075" cy="166400"/>
            </a:xfrm>
            <a:custGeom>
              <a:rect b="b" l="l" r="r" t="t"/>
              <a:pathLst>
                <a:path extrusionOk="0" h="6656" w="6003">
                  <a:moveTo>
                    <a:pt x="0" y="1"/>
                  </a:moveTo>
                  <a:lnTo>
                    <a:pt x="0" y="6655"/>
                  </a:lnTo>
                  <a:lnTo>
                    <a:pt x="6002" y="6655"/>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a:off x="1498050" y="559425"/>
              <a:ext cx="150900" cy="166375"/>
            </a:xfrm>
            <a:custGeom>
              <a:rect b="b" l="l" r="r" t="t"/>
              <a:pathLst>
                <a:path extrusionOk="0" h="6655" w="6036">
                  <a:moveTo>
                    <a:pt x="1" y="0"/>
                  </a:moveTo>
                  <a:lnTo>
                    <a:pt x="1" y="6655"/>
                  </a:lnTo>
                  <a:lnTo>
                    <a:pt x="6035" y="6655"/>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0"/>
            <p:cNvSpPr/>
            <p:nvPr/>
          </p:nvSpPr>
          <p:spPr>
            <a:xfrm>
              <a:off x="2641375" y="1388775"/>
              <a:ext cx="150900" cy="167200"/>
            </a:xfrm>
            <a:custGeom>
              <a:rect b="b" l="l" r="r" t="t"/>
              <a:pathLst>
                <a:path extrusionOk="0" h="6688" w="6036">
                  <a:moveTo>
                    <a:pt x="1" y="1"/>
                  </a:moveTo>
                  <a:lnTo>
                    <a:pt x="1" y="6688"/>
                  </a:lnTo>
                  <a:lnTo>
                    <a:pt x="6035" y="6688"/>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0"/>
            <p:cNvSpPr/>
            <p:nvPr/>
          </p:nvSpPr>
          <p:spPr>
            <a:xfrm>
              <a:off x="2533725" y="322100"/>
              <a:ext cx="150900" cy="166400"/>
            </a:xfrm>
            <a:custGeom>
              <a:rect b="b" l="l" r="r" t="t"/>
              <a:pathLst>
                <a:path extrusionOk="0" h="6656" w="6036">
                  <a:moveTo>
                    <a:pt x="1" y="1"/>
                  </a:moveTo>
                  <a:lnTo>
                    <a:pt x="1" y="6655"/>
                  </a:lnTo>
                  <a:lnTo>
                    <a:pt x="6036" y="6655"/>
                  </a:lnTo>
                  <a:lnTo>
                    <a:pt x="60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30"/>
          <p:cNvSpPr txBox="1"/>
          <p:nvPr>
            <p:ph idx="2" type="ctrTitle"/>
          </p:nvPr>
        </p:nvSpPr>
        <p:spPr>
          <a:xfrm flipH="1">
            <a:off x="719975" y="2423575"/>
            <a:ext cx="1374300" cy="64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VENUS</a:t>
            </a:r>
            <a:endParaRPr>
              <a:solidFill>
                <a:schemeClr val="lt1"/>
              </a:solidFill>
            </a:endParaRPr>
          </a:p>
        </p:txBody>
      </p:sp>
      <p:sp>
        <p:nvSpPr>
          <p:cNvPr id="265" name="Google Shape;265;p30"/>
          <p:cNvSpPr txBox="1"/>
          <p:nvPr>
            <p:ph idx="1" type="subTitle"/>
          </p:nvPr>
        </p:nvSpPr>
        <p:spPr>
          <a:xfrm flipH="1">
            <a:off x="720000" y="2954750"/>
            <a:ext cx="19851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Venus has a beautiful name and is the second planet from the Sun. It’s terribly hot, even hotter than Mercury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266" name="Google Shape;266;p30"/>
          <p:cNvSpPr txBox="1"/>
          <p:nvPr>
            <p:ph idx="3" type="ctrTitle"/>
          </p:nvPr>
        </p:nvSpPr>
        <p:spPr>
          <a:xfrm flipH="1">
            <a:off x="3884850" y="2423575"/>
            <a:ext cx="1374300" cy="6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MARS</a:t>
            </a:r>
            <a:endParaRPr>
              <a:solidFill>
                <a:schemeClr val="lt1"/>
              </a:solidFill>
            </a:endParaRPr>
          </a:p>
        </p:txBody>
      </p:sp>
      <p:sp>
        <p:nvSpPr>
          <p:cNvPr id="267" name="Google Shape;267;p30"/>
          <p:cNvSpPr txBox="1"/>
          <p:nvPr>
            <p:ph idx="4" type="subTitle"/>
          </p:nvPr>
        </p:nvSpPr>
        <p:spPr>
          <a:xfrm flipH="1">
            <a:off x="3579450" y="2954750"/>
            <a:ext cx="19851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Despite being red, Mars is a cold place, not hot. It’s full of iron oxide dust, which gives the planet its reddish cast</a:t>
            </a:r>
            <a:endParaRPr>
              <a:solidFill>
                <a:schemeClr val="lt1"/>
              </a:solidFill>
            </a:endParaRPr>
          </a:p>
        </p:txBody>
      </p:sp>
      <p:sp>
        <p:nvSpPr>
          <p:cNvPr id="268" name="Google Shape;268;p30"/>
          <p:cNvSpPr txBox="1"/>
          <p:nvPr>
            <p:ph idx="5" type="ctrTitle"/>
          </p:nvPr>
        </p:nvSpPr>
        <p:spPr>
          <a:xfrm flipH="1">
            <a:off x="7043225" y="2423575"/>
            <a:ext cx="1374300" cy="64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269" name="Google Shape;269;p30"/>
          <p:cNvSpPr txBox="1"/>
          <p:nvPr>
            <p:ph idx="6" type="subTitle"/>
          </p:nvPr>
        </p:nvSpPr>
        <p:spPr>
          <a:xfrm flipH="1">
            <a:off x="6432425" y="2954750"/>
            <a:ext cx="1985100" cy="97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a gas giant and the biggest planet in our Solar System. It’s the fourth-brightest object in the sky</a:t>
            </a:r>
            <a:endParaRPr/>
          </a:p>
        </p:txBody>
      </p:sp>
      <p:grpSp>
        <p:nvGrpSpPr>
          <p:cNvPr id="270" name="Google Shape;270;p30"/>
          <p:cNvGrpSpPr/>
          <p:nvPr/>
        </p:nvGrpSpPr>
        <p:grpSpPr>
          <a:xfrm>
            <a:off x="4441874" y="2108673"/>
            <a:ext cx="270538" cy="270876"/>
            <a:chOff x="1193875" y="238125"/>
            <a:chExt cx="5212675" cy="5219200"/>
          </a:xfrm>
        </p:grpSpPr>
        <p:sp>
          <p:nvSpPr>
            <p:cNvPr id="271" name="Google Shape;271;p30"/>
            <p:cNvSpPr/>
            <p:nvPr/>
          </p:nvSpPr>
          <p:spPr>
            <a:xfrm>
              <a:off x="4900300" y="521100"/>
              <a:ext cx="576575" cy="430600"/>
            </a:xfrm>
            <a:custGeom>
              <a:rect b="b" l="l" r="r" t="t"/>
              <a:pathLst>
                <a:path extrusionOk="0" h="17224" w="23063">
                  <a:moveTo>
                    <a:pt x="1" y="0"/>
                  </a:moveTo>
                  <a:lnTo>
                    <a:pt x="1" y="6035"/>
                  </a:lnTo>
                  <a:lnTo>
                    <a:pt x="17028" y="6035"/>
                  </a:lnTo>
                  <a:lnTo>
                    <a:pt x="17028" y="17223"/>
                  </a:lnTo>
                  <a:lnTo>
                    <a:pt x="23063" y="17223"/>
                  </a:lnTo>
                  <a:lnTo>
                    <a:pt x="230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0"/>
            <p:cNvSpPr/>
            <p:nvPr/>
          </p:nvSpPr>
          <p:spPr>
            <a:xfrm>
              <a:off x="5326000" y="1152275"/>
              <a:ext cx="150875" cy="150075"/>
            </a:xfrm>
            <a:custGeom>
              <a:rect b="b" l="l" r="r" t="t"/>
              <a:pathLst>
                <a:path extrusionOk="0" h="6003" w="6035">
                  <a:moveTo>
                    <a:pt x="0" y="1"/>
                  </a:moveTo>
                  <a:lnTo>
                    <a:pt x="0" y="6003"/>
                  </a:lnTo>
                  <a:lnTo>
                    <a:pt x="6035" y="6003"/>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
            <p:cNvSpPr/>
            <p:nvPr/>
          </p:nvSpPr>
          <p:spPr>
            <a:xfrm>
              <a:off x="3565350" y="5048725"/>
              <a:ext cx="1194725" cy="150900"/>
            </a:xfrm>
            <a:custGeom>
              <a:rect b="b" l="l" r="r" t="t"/>
              <a:pathLst>
                <a:path extrusionOk="0" h="6036" w="47789">
                  <a:moveTo>
                    <a:pt x="0" y="1"/>
                  </a:moveTo>
                  <a:lnTo>
                    <a:pt x="0" y="6035"/>
                  </a:lnTo>
                  <a:lnTo>
                    <a:pt x="47788" y="6035"/>
                  </a:lnTo>
                  <a:lnTo>
                    <a:pt x="47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p:cNvSpPr/>
            <p:nvPr/>
          </p:nvSpPr>
          <p:spPr>
            <a:xfrm>
              <a:off x="5019375" y="5048725"/>
              <a:ext cx="173725" cy="150900"/>
            </a:xfrm>
            <a:custGeom>
              <a:rect b="b" l="l" r="r" t="t"/>
              <a:pathLst>
                <a:path extrusionOk="0" h="6036" w="6949">
                  <a:moveTo>
                    <a:pt x="0" y="1"/>
                  </a:moveTo>
                  <a:lnTo>
                    <a:pt x="0" y="6035"/>
                  </a:lnTo>
                  <a:lnTo>
                    <a:pt x="6948" y="6035"/>
                  </a:lnTo>
                  <a:lnTo>
                    <a:pt x="69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0"/>
            <p:cNvSpPr/>
            <p:nvPr/>
          </p:nvSpPr>
          <p:spPr>
            <a:xfrm>
              <a:off x="1193875" y="238125"/>
              <a:ext cx="5212675" cy="5219200"/>
            </a:xfrm>
            <a:custGeom>
              <a:rect b="b" l="l" r="r" t="t"/>
              <a:pathLst>
                <a:path extrusionOk="0" h="208768" w="208507">
                  <a:moveTo>
                    <a:pt x="67132" y="10275"/>
                  </a:moveTo>
                  <a:lnTo>
                    <a:pt x="67132" y="41558"/>
                  </a:lnTo>
                  <a:lnTo>
                    <a:pt x="35882" y="41558"/>
                  </a:lnTo>
                  <a:lnTo>
                    <a:pt x="67132" y="10275"/>
                  </a:lnTo>
                  <a:close/>
                  <a:moveTo>
                    <a:pt x="25607" y="85758"/>
                  </a:moveTo>
                  <a:lnTo>
                    <a:pt x="25607" y="106961"/>
                  </a:lnTo>
                  <a:lnTo>
                    <a:pt x="9330" y="96359"/>
                  </a:lnTo>
                  <a:lnTo>
                    <a:pt x="25607" y="85758"/>
                  </a:lnTo>
                  <a:close/>
                  <a:moveTo>
                    <a:pt x="182639" y="85758"/>
                  </a:moveTo>
                  <a:cubicBezTo>
                    <a:pt x="189489" y="90194"/>
                    <a:pt x="195328" y="93945"/>
                    <a:pt x="199112" y="96392"/>
                  </a:cubicBezTo>
                  <a:cubicBezTo>
                    <a:pt x="195361" y="98838"/>
                    <a:pt x="189555" y="102589"/>
                    <a:pt x="182639" y="107058"/>
                  </a:cubicBezTo>
                  <a:lnTo>
                    <a:pt x="182639" y="85758"/>
                  </a:lnTo>
                  <a:close/>
                  <a:moveTo>
                    <a:pt x="176604" y="6035"/>
                  </a:moveTo>
                  <a:lnTo>
                    <a:pt x="176604" y="110973"/>
                  </a:lnTo>
                  <a:cubicBezTo>
                    <a:pt x="158924" y="122455"/>
                    <a:pt x="136352" y="137101"/>
                    <a:pt x="120857" y="147181"/>
                  </a:cubicBezTo>
                  <a:lnTo>
                    <a:pt x="104123" y="136286"/>
                  </a:lnTo>
                  <a:lnTo>
                    <a:pt x="87356" y="147213"/>
                  </a:lnTo>
                  <a:lnTo>
                    <a:pt x="31609" y="110875"/>
                  </a:lnTo>
                  <a:lnTo>
                    <a:pt x="31609" y="47560"/>
                  </a:lnTo>
                  <a:lnTo>
                    <a:pt x="73167" y="47560"/>
                  </a:lnTo>
                  <a:lnTo>
                    <a:pt x="73167" y="6035"/>
                  </a:lnTo>
                  <a:close/>
                  <a:moveTo>
                    <a:pt x="6035" y="101383"/>
                  </a:moveTo>
                  <a:lnTo>
                    <a:pt x="81844" y="150802"/>
                  </a:lnTo>
                  <a:lnTo>
                    <a:pt x="6035" y="200188"/>
                  </a:lnTo>
                  <a:lnTo>
                    <a:pt x="6035" y="101383"/>
                  </a:lnTo>
                  <a:close/>
                  <a:moveTo>
                    <a:pt x="202472" y="101383"/>
                  </a:moveTo>
                  <a:lnTo>
                    <a:pt x="202472" y="200221"/>
                  </a:lnTo>
                  <a:lnTo>
                    <a:pt x="126402" y="150769"/>
                  </a:lnTo>
                  <a:cubicBezTo>
                    <a:pt x="150476" y="135111"/>
                    <a:pt x="189196" y="109994"/>
                    <a:pt x="202472" y="101383"/>
                  </a:cubicBezTo>
                  <a:close/>
                  <a:moveTo>
                    <a:pt x="104123" y="143495"/>
                  </a:moveTo>
                  <a:lnTo>
                    <a:pt x="195328" y="202732"/>
                  </a:lnTo>
                  <a:lnTo>
                    <a:pt x="13146" y="202732"/>
                  </a:lnTo>
                  <a:lnTo>
                    <a:pt x="104123" y="143495"/>
                  </a:lnTo>
                  <a:close/>
                  <a:moveTo>
                    <a:pt x="68894" y="0"/>
                  </a:moveTo>
                  <a:lnTo>
                    <a:pt x="25607" y="43319"/>
                  </a:lnTo>
                  <a:lnTo>
                    <a:pt x="25607" y="78581"/>
                  </a:lnTo>
                  <a:lnTo>
                    <a:pt x="0" y="95250"/>
                  </a:lnTo>
                  <a:lnTo>
                    <a:pt x="0" y="208767"/>
                  </a:lnTo>
                  <a:lnTo>
                    <a:pt x="208507" y="208767"/>
                  </a:lnTo>
                  <a:lnTo>
                    <a:pt x="208507" y="95217"/>
                  </a:lnTo>
                  <a:lnTo>
                    <a:pt x="207104" y="94337"/>
                  </a:lnTo>
                  <a:cubicBezTo>
                    <a:pt x="206974" y="94239"/>
                    <a:pt x="196437" y="87552"/>
                    <a:pt x="182639" y="78581"/>
                  </a:cubicBezTo>
                  <a:lnTo>
                    <a:pt x="1826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Marketing Newsletter">
  <a:themeElements>
    <a:clrScheme name="Simple Light">
      <a:dk1>
        <a:srgbClr val="191919"/>
      </a:dk1>
      <a:lt1>
        <a:srgbClr val="F3F3F3"/>
      </a:lt1>
      <a:dk2>
        <a:srgbClr val="D9D9D9"/>
      </a:dk2>
      <a:lt2>
        <a:srgbClr val="434343"/>
      </a:lt2>
      <a:accent1>
        <a:srgbClr val="097A80"/>
      </a:accent1>
      <a:accent2>
        <a:srgbClr val="B3B896"/>
      </a:accent2>
      <a:accent3>
        <a:srgbClr val="F1C34E"/>
      </a:accent3>
      <a:accent4>
        <a:srgbClr val="E06666"/>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